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427" r:id="rId6"/>
    <p:sldId id="428" r:id="rId7"/>
    <p:sldId id="396" r:id="rId8"/>
    <p:sldId id="409" r:id="rId9"/>
    <p:sldId id="398" r:id="rId10"/>
    <p:sldId id="399" r:id="rId11"/>
    <p:sldId id="410" r:id="rId12"/>
    <p:sldId id="426" r:id="rId13"/>
    <p:sldId id="411" r:id="rId14"/>
    <p:sldId id="412" r:id="rId15"/>
    <p:sldId id="413" r:id="rId16"/>
    <p:sldId id="414" r:id="rId17"/>
    <p:sldId id="392" r:id="rId18"/>
    <p:sldId id="401" r:id="rId19"/>
    <p:sldId id="424" r:id="rId20"/>
    <p:sldId id="419" r:id="rId21"/>
    <p:sldId id="425" r:id="rId22"/>
    <p:sldId id="40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Guire, Stephanie SD [NC]" initials="DSS[" lastIdx="13" clrIdx="0">
    <p:extLst>
      <p:ext uri="{19B8F6BF-5375-455C-9EA6-DF929625EA0E}">
        <p15:presenceInfo xmlns:p15="http://schemas.microsoft.com/office/powerpoint/2012/main" userId="S-1-5-21-2836628367-1582996139-4062659285-608382" providerId="AD"/>
      </p:ext>
    </p:extLst>
  </p:cmAuthor>
  <p:cmAuthor id="2" name="DeGuire, Stephanie SD [NC]" initials="D[" lastIdx="5" clrIdx="1">
    <p:extLst>
      <p:ext uri="{19B8F6BF-5375-455C-9EA6-DF929625EA0E}">
        <p15:presenceInfo xmlns:p15="http://schemas.microsoft.com/office/powerpoint/2012/main" userId="S::stephanie.deguire@hrsdc-rhdcc.gc.ca::e679897f-240d-4412-89ac-78793e66f7aa" providerId="AD"/>
      </p:ext>
    </p:extLst>
  </p:cmAuthor>
  <p:cmAuthor id="3" name="Hurley, Brittany BH [NC]" initials="H[" lastIdx="4" clrIdx="2">
    <p:extLst>
      <p:ext uri="{19B8F6BF-5375-455C-9EA6-DF929625EA0E}">
        <p15:presenceInfo xmlns:p15="http://schemas.microsoft.com/office/powerpoint/2012/main" userId="S::brittany.hurley@hrsdc-rhdcc.gc.ca::ec80ca39-98f2-46df-ae74-2ee921d69fa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1781"/>
    <a:srgbClr val="52BAAD"/>
    <a:srgbClr val="FFFFFF"/>
    <a:srgbClr val="949494"/>
    <a:srgbClr val="EF6AAF"/>
    <a:srgbClr val="6C74B6"/>
    <a:srgbClr val="F2B800"/>
    <a:srgbClr val="6D298F"/>
    <a:srgbClr val="338077"/>
    <a:srgbClr val="B5BC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CB8ED4-3C06-4A77-B09C-45E50AA9609B}" v="1" dt="2021-08-24T16:35:41.424"/>
    <p1510:client id="{16C93516-D17C-4A3C-8E19-11ADFEAD0ABA}" v="10" dt="2021-08-24T16:58:31.491"/>
    <p1510:client id="{919620A6-7C6C-4ACD-9407-B3BCEF601243}" v="31" dt="2021-08-24T16:27:16.635"/>
    <p1510:client id="{A20A4D7B-E1F9-4F13-BAA6-255689AFAB7C}" v="5" dt="2021-08-24T16:59:23.4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Guire, Stephanie SD [NC]" userId="S::stephanie.deguire@hrsdc-rhdcc.gc.ca::e679897f-240d-4412-89ac-78793e66f7aa" providerId="AD" clId="Web-{43E2571C-5065-4FC2-946C-024660F62CF4}"/>
    <pc:docChg chg="modSld">
      <pc:chgData name="DeGuire, Stephanie SD [NC]" userId="S::stephanie.deguire@hrsdc-rhdcc.gc.ca::e679897f-240d-4412-89ac-78793e66f7aa" providerId="AD" clId="Web-{43E2571C-5065-4FC2-946C-024660F62CF4}" dt="2021-05-11T20:38:58.393" v="1" actId="20577"/>
      <pc:docMkLst>
        <pc:docMk/>
      </pc:docMkLst>
      <pc:sldChg chg="modSp">
        <pc:chgData name="DeGuire, Stephanie SD [NC]" userId="S::stephanie.deguire@hrsdc-rhdcc.gc.ca::e679897f-240d-4412-89ac-78793e66f7aa" providerId="AD" clId="Web-{43E2571C-5065-4FC2-946C-024660F62CF4}" dt="2021-05-11T20:38:58.393" v="1" actId="20577"/>
        <pc:sldMkLst>
          <pc:docMk/>
          <pc:sldMk cId="685999106" sldId="419"/>
        </pc:sldMkLst>
        <pc:spChg chg="mod">
          <ac:chgData name="DeGuire, Stephanie SD [NC]" userId="S::stephanie.deguire@hrsdc-rhdcc.gc.ca::e679897f-240d-4412-89ac-78793e66f7aa" providerId="AD" clId="Web-{43E2571C-5065-4FC2-946C-024660F62CF4}" dt="2021-05-11T20:38:58.393" v="1" actId="20577"/>
          <ac:spMkLst>
            <pc:docMk/>
            <pc:sldMk cId="685999106" sldId="419"/>
            <ac:spMk id="12" creationId="{69082366-EEED-4425-B419-96E81DD7DC7F}"/>
          </ac:spMkLst>
        </pc:spChg>
      </pc:sldChg>
    </pc:docChg>
  </pc:docChgLst>
  <pc:docChgLst>
    <pc:chgData name="Hurley, Brittany BH [NC]" userId="S::brittany.hurley@hrsdc-rhdcc.gc.ca::ec80ca39-98f2-46df-ae74-2ee921d69fa4" providerId="AD" clId="Web-{94F3C43B-C999-4EAF-BEEE-C8339260AEC3}"/>
    <pc:docChg chg="modSld sldOrd">
      <pc:chgData name="Hurley, Brittany BH [NC]" userId="S::brittany.hurley@hrsdc-rhdcc.gc.ca::ec80ca39-98f2-46df-ae74-2ee921d69fa4" providerId="AD" clId="Web-{94F3C43B-C999-4EAF-BEEE-C8339260AEC3}" dt="2021-05-10T14:27:55.854" v="27"/>
      <pc:docMkLst>
        <pc:docMk/>
      </pc:docMkLst>
      <pc:sldChg chg="addCm">
        <pc:chgData name="Hurley, Brittany BH [NC]" userId="S::brittany.hurley@hrsdc-rhdcc.gc.ca::ec80ca39-98f2-46df-ae74-2ee921d69fa4" providerId="AD" clId="Web-{94F3C43B-C999-4EAF-BEEE-C8339260AEC3}" dt="2021-05-10T14:16:35.388" v="21"/>
        <pc:sldMkLst>
          <pc:docMk/>
          <pc:sldMk cId="3365309390" sldId="256"/>
        </pc:sldMkLst>
      </pc:sldChg>
      <pc:sldChg chg="modSp">
        <pc:chgData name="Hurley, Brittany BH [NC]" userId="S::brittany.hurley@hrsdc-rhdcc.gc.ca::ec80ca39-98f2-46df-ae74-2ee921d69fa4" providerId="AD" clId="Web-{94F3C43B-C999-4EAF-BEEE-C8339260AEC3}" dt="2021-05-10T14:21:54.856" v="24" actId="20577"/>
        <pc:sldMkLst>
          <pc:docMk/>
          <pc:sldMk cId="2253117378" sldId="392"/>
        </pc:sldMkLst>
        <pc:spChg chg="mod">
          <ac:chgData name="Hurley, Brittany BH [NC]" userId="S::brittany.hurley@hrsdc-rhdcc.gc.ca::ec80ca39-98f2-46df-ae74-2ee921d69fa4" providerId="AD" clId="Web-{94F3C43B-C999-4EAF-BEEE-C8339260AEC3}" dt="2021-05-10T14:21:54.856" v="24" actId="20577"/>
          <ac:spMkLst>
            <pc:docMk/>
            <pc:sldMk cId="2253117378" sldId="392"/>
            <ac:spMk id="5" creationId="{33BB6EB9-5CCF-4CDE-9AF3-15719172DFBB}"/>
          </ac:spMkLst>
        </pc:spChg>
      </pc:sldChg>
      <pc:sldChg chg="modSp addCm">
        <pc:chgData name="Hurley, Brittany BH [NC]" userId="S::brittany.hurley@hrsdc-rhdcc.gc.ca::ec80ca39-98f2-46df-ae74-2ee921d69fa4" providerId="AD" clId="Web-{94F3C43B-C999-4EAF-BEEE-C8339260AEC3}" dt="2021-05-10T14:13:31.842" v="20" actId="20577"/>
        <pc:sldMkLst>
          <pc:docMk/>
          <pc:sldMk cId="3740338829" sldId="395"/>
        </pc:sldMkLst>
        <pc:spChg chg="mod">
          <ac:chgData name="Hurley, Brittany BH [NC]" userId="S::brittany.hurley@hrsdc-rhdcc.gc.ca::ec80ca39-98f2-46df-ae74-2ee921d69fa4" providerId="AD" clId="Web-{94F3C43B-C999-4EAF-BEEE-C8339260AEC3}" dt="2021-05-10T14:13:31.842" v="20" actId="20577"/>
          <ac:spMkLst>
            <pc:docMk/>
            <pc:sldMk cId="3740338829" sldId="395"/>
            <ac:spMk id="2" creationId="{32A1E510-840A-4BB4-A719-109F108794B3}"/>
          </ac:spMkLst>
        </pc:spChg>
        <pc:spChg chg="mod">
          <ac:chgData name="Hurley, Brittany BH [NC]" userId="S::brittany.hurley@hrsdc-rhdcc.gc.ca::ec80ca39-98f2-46df-ae74-2ee921d69fa4" providerId="AD" clId="Web-{94F3C43B-C999-4EAF-BEEE-C8339260AEC3}" dt="2021-05-10T14:12:59.420" v="14" actId="14100"/>
          <ac:spMkLst>
            <pc:docMk/>
            <pc:sldMk cId="3740338829" sldId="395"/>
            <ac:spMk id="4" creationId="{4BBD7BF5-58E3-4AF7-B276-B59F168B1FAB}"/>
          </ac:spMkLst>
        </pc:spChg>
      </pc:sldChg>
      <pc:sldChg chg="ord">
        <pc:chgData name="Hurley, Brittany BH [NC]" userId="S::brittany.hurley@hrsdc-rhdcc.gc.ca::ec80ca39-98f2-46df-ae74-2ee921d69fa4" providerId="AD" clId="Web-{94F3C43B-C999-4EAF-BEEE-C8339260AEC3}" dt="2021-05-10T14:07:28.593" v="0"/>
        <pc:sldMkLst>
          <pc:docMk/>
          <pc:sldMk cId="3739061736" sldId="399"/>
        </pc:sldMkLst>
      </pc:sldChg>
      <pc:sldChg chg="addCm">
        <pc:chgData name="Hurley, Brittany BH [NC]" userId="S::brittany.hurley@hrsdc-rhdcc.gc.ca::ec80ca39-98f2-46df-ae74-2ee921d69fa4" providerId="AD" clId="Web-{94F3C43B-C999-4EAF-BEEE-C8339260AEC3}" dt="2021-05-10T14:27:55.854" v="27"/>
        <pc:sldMkLst>
          <pc:docMk/>
          <pc:sldMk cId="685999106" sldId="419"/>
        </pc:sldMkLst>
      </pc:sldChg>
      <pc:sldChg chg="ord addCm">
        <pc:chgData name="Hurley, Brittany BH [NC]" userId="S::brittany.hurley@hrsdc-rhdcc.gc.ca::ec80ca39-98f2-46df-ae74-2ee921d69fa4" providerId="AD" clId="Web-{94F3C43B-C999-4EAF-BEEE-C8339260AEC3}" dt="2021-05-10T14:25:29.245" v="26"/>
        <pc:sldMkLst>
          <pc:docMk/>
          <pc:sldMk cId="4277081192" sldId="424"/>
        </pc:sldMkLst>
      </pc:sldChg>
    </pc:docChg>
  </pc:docChgLst>
  <pc:docChgLst>
    <pc:chgData name="DeGuire, Stephanie SD [NC]" userId="S::stephanie.deguire@hrsdc-rhdcc.gc.ca::e679897f-240d-4412-89ac-78793e66f7aa" providerId="AD" clId="Web-{F833909D-BD12-49B9-8062-F9FC1343113E}"/>
    <pc:docChg chg="modSld">
      <pc:chgData name="DeGuire, Stephanie SD [NC]" userId="S::stephanie.deguire@hrsdc-rhdcc.gc.ca::e679897f-240d-4412-89ac-78793e66f7aa" providerId="AD" clId="Web-{F833909D-BD12-49B9-8062-F9FC1343113E}" dt="2021-05-11T20:37:11.886" v="0" actId="20577"/>
      <pc:docMkLst>
        <pc:docMk/>
      </pc:docMkLst>
      <pc:sldChg chg="modSp">
        <pc:chgData name="DeGuire, Stephanie SD [NC]" userId="S::stephanie.deguire@hrsdc-rhdcc.gc.ca::e679897f-240d-4412-89ac-78793e66f7aa" providerId="AD" clId="Web-{F833909D-BD12-49B9-8062-F9FC1343113E}" dt="2021-05-11T20:37:11.886" v="0" actId="20577"/>
        <pc:sldMkLst>
          <pc:docMk/>
          <pc:sldMk cId="685999106" sldId="419"/>
        </pc:sldMkLst>
        <pc:spChg chg="mod">
          <ac:chgData name="DeGuire, Stephanie SD [NC]" userId="S::stephanie.deguire@hrsdc-rhdcc.gc.ca::e679897f-240d-4412-89ac-78793e66f7aa" providerId="AD" clId="Web-{F833909D-BD12-49B9-8062-F9FC1343113E}" dt="2021-05-11T20:37:11.886" v="0" actId="20577"/>
          <ac:spMkLst>
            <pc:docMk/>
            <pc:sldMk cId="685999106" sldId="419"/>
            <ac:spMk id="12" creationId="{69082366-EEED-4425-B419-96E81DD7DC7F}"/>
          </ac:spMkLst>
        </pc:spChg>
      </pc:sldChg>
    </pc:docChg>
  </pc:docChgLst>
  <pc:docChgLst>
    <pc:chgData name="Hurley, Brittany BH [NC]" userId="S::brittany.hurley@hrsdc-rhdcc.gc.ca::ec80ca39-98f2-46df-ae74-2ee921d69fa4" providerId="AD" clId="Web-{CADFC02F-D620-4210-B5B1-B1F3F6E563B5}"/>
    <pc:docChg chg="modSld">
      <pc:chgData name="Hurley, Brittany BH [NC]" userId="S::brittany.hurley@hrsdc-rhdcc.gc.ca::ec80ca39-98f2-46df-ae74-2ee921d69fa4" providerId="AD" clId="Web-{CADFC02F-D620-4210-B5B1-B1F3F6E563B5}" dt="2021-06-07T20:05:33.998" v="0"/>
      <pc:docMkLst>
        <pc:docMk/>
      </pc:docMkLst>
      <pc:sldChg chg="addSp">
        <pc:chgData name="Hurley, Brittany BH [NC]" userId="S::brittany.hurley@hrsdc-rhdcc.gc.ca::ec80ca39-98f2-46df-ae74-2ee921d69fa4" providerId="AD" clId="Web-{CADFC02F-D620-4210-B5B1-B1F3F6E563B5}" dt="2021-06-07T20:05:33.998" v="0"/>
        <pc:sldMkLst>
          <pc:docMk/>
          <pc:sldMk cId="3740338829" sldId="395"/>
        </pc:sldMkLst>
        <pc:spChg chg="add">
          <ac:chgData name="Hurley, Brittany BH [NC]" userId="S::brittany.hurley@hrsdc-rhdcc.gc.ca::ec80ca39-98f2-46df-ae74-2ee921d69fa4" providerId="AD" clId="Web-{CADFC02F-D620-4210-B5B1-B1F3F6E563B5}" dt="2021-06-07T20:05:33.998" v="0"/>
          <ac:spMkLst>
            <pc:docMk/>
            <pc:sldMk cId="3740338829" sldId="395"/>
            <ac:spMk id="3" creationId="{47207544-28E4-4ACD-8D65-193B6A66584D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0496C59F-C0B3-C000-1BD6-D821D8E48693}"/>
    <pc:docChg chg="">
      <pc:chgData name="DeGuire, Stephanie SD [NC]" userId="S::stephanie.deguire@hrsdc-rhdcc.gc.ca::e679897f-240d-4412-89ac-78793e66f7aa" providerId="AD" clId="Web-{0496C59F-C0B3-C000-1BD6-D821D8E48693}" dt="2021-05-07T14:30:56.290" v="9"/>
      <pc:docMkLst>
        <pc:docMk/>
      </pc:docMkLst>
      <pc:sldChg chg="addCm modCm">
        <pc:chgData name="DeGuire, Stephanie SD [NC]" userId="S::stephanie.deguire@hrsdc-rhdcc.gc.ca::e679897f-240d-4412-89ac-78793e66f7aa" providerId="AD" clId="Web-{0496C59F-C0B3-C000-1BD6-D821D8E48693}" dt="2021-05-07T14:30:56.290" v="9"/>
        <pc:sldMkLst>
          <pc:docMk/>
          <pc:sldMk cId="3740338829" sldId="395"/>
        </pc:sldMkLst>
      </pc:sldChg>
      <pc:sldChg chg="addCm modCm">
        <pc:chgData name="DeGuire, Stephanie SD [NC]" userId="S::stephanie.deguire@hrsdc-rhdcc.gc.ca::e679897f-240d-4412-89ac-78793e66f7aa" providerId="AD" clId="Web-{0496C59F-C0B3-C000-1BD6-D821D8E48693}" dt="2021-05-07T14:26:50.446" v="1"/>
        <pc:sldMkLst>
          <pc:docMk/>
          <pc:sldMk cId="2905885903" sldId="396"/>
        </pc:sldMkLst>
      </pc:sldChg>
      <pc:sldChg chg="addCm modCm">
        <pc:chgData name="DeGuire, Stephanie SD [NC]" userId="S::stephanie.deguire@hrsdc-rhdcc.gc.ca::e679897f-240d-4412-89ac-78793e66f7aa" providerId="AD" clId="Web-{0496C59F-C0B3-C000-1BD6-D821D8E48693}" dt="2021-05-07T14:30:09.693" v="6"/>
        <pc:sldMkLst>
          <pc:docMk/>
          <pc:sldMk cId="2778707114" sldId="403"/>
        </pc:sldMkLst>
      </pc:sldChg>
      <pc:sldChg chg="addCm">
        <pc:chgData name="DeGuire, Stephanie SD [NC]" userId="S::stephanie.deguire@hrsdc-rhdcc.gc.ca::e679897f-240d-4412-89ac-78793e66f7aa" providerId="AD" clId="Web-{0496C59F-C0B3-C000-1BD6-D821D8E48693}" dt="2021-05-07T14:28:46.094" v="2"/>
        <pc:sldMkLst>
          <pc:docMk/>
          <pc:sldMk cId="685999106" sldId="419"/>
        </pc:sldMkLst>
      </pc:sldChg>
    </pc:docChg>
  </pc:docChgLst>
  <pc:docChgLst>
    <pc:chgData name="Hurley, Brittany BH [NC]" userId="S::brittany.hurley@hrsdc-rhdcc.gc.ca::ec80ca39-98f2-46df-ae74-2ee921d69fa4" providerId="AD" clId="Web-{1DB2B983-0BC4-4120-B22C-F1566F950CF1}"/>
    <pc:docChg chg="mod modMainMaster">
      <pc:chgData name="Hurley, Brittany BH [NC]" userId="S::brittany.hurley@hrsdc-rhdcc.gc.ca::ec80ca39-98f2-46df-ae74-2ee921d69fa4" providerId="AD" clId="Web-{1DB2B983-0BC4-4120-B22C-F1566F950CF1}" dt="2021-05-19T13:16:54.130" v="1" actId="33475"/>
      <pc:docMkLst>
        <pc:docMk/>
      </pc:docMkLst>
      <pc:sldMasterChg chg="addSp">
        <pc:chgData name="Hurley, Brittany BH [NC]" userId="S::brittany.hurley@hrsdc-rhdcc.gc.ca::ec80ca39-98f2-46df-ae74-2ee921d69fa4" providerId="AD" clId="Web-{1DB2B983-0BC4-4120-B22C-F1566F950CF1}" dt="2021-05-19T13:16:54.130" v="0" actId="33475"/>
        <pc:sldMasterMkLst>
          <pc:docMk/>
          <pc:sldMasterMk cId="1144984395" sldId="2147483648"/>
        </pc:sldMasterMkLst>
        <pc:spChg chg="add">
          <ac:chgData name="Hurley, Brittany BH [NC]" userId="S::brittany.hurley@hrsdc-rhdcc.gc.ca::ec80ca39-98f2-46df-ae74-2ee921d69fa4" providerId="AD" clId="Web-{1DB2B983-0BC4-4120-B22C-F1566F950CF1}" dt="2021-05-19T13:16:54.130" v="0" actId="33475"/>
          <ac:spMkLst>
            <pc:docMk/>
            <pc:sldMasterMk cId="1144984395" sldId="2147483648"/>
            <ac:spMk id="9" creationId="{3A205EEA-788A-46B6-A893-7E12D630CE18}"/>
          </ac:spMkLst>
        </pc:spChg>
        <pc:spChg chg="add">
          <ac:chgData name="Hurley, Brittany BH [NC]" userId="S::brittany.hurley@hrsdc-rhdcc.gc.ca::ec80ca39-98f2-46df-ae74-2ee921d69fa4" providerId="AD" clId="Web-{1DB2B983-0BC4-4120-B22C-F1566F950CF1}" dt="2021-05-19T13:16:54.130" v="0" actId="33475"/>
          <ac:spMkLst>
            <pc:docMk/>
            <pc:sldMasterMk cId="1144984395" sldId="2147483648"/>
            <ac:spMk id="10" creationId="{05D39A86-B846-4DE3-9F6A-02EB0997863A}"/>
          </ac:spMkLst>
        </pc:spChg>
      </pc:sldMasterChg>
    </pc:docChg>
  </pc:docChgLst>
  <pc:docChgLst>
    <pc:chgData name="Hurley, Brittany BH [NC]" userId="S::brittany.hurley@hrsdc-rhdcc.gc.ca::ec80ca39-98f2-46df-ae74-2ee921d69fa4" providerId="AD" clId="Web-{93E0098C-77DD-48D3-99A3-1BA320B253DF}"/>
    <pc:docChg chg="modSld sldOrd">
      <pc:chgData name="Hurley, Brittany BH [NC]" userId="S::brittany.hurley@hrsdc-rhdcc.gc.ca::ec80ca39-98f2-46df-ae74-2ee921d69fa4" providerId="AD" clId="Web-{93E0098C-77DD-48D3-99A3-1BA320B253DF}" dt="2021-05-18T12:53:25.054" v="7" actId="20577"/>
      <pc:docMkLst>
        <pc:docMk/>
      </pc:docMkLst>
      <pc:sldChg chg="modSp">
        <pc:chgData name="Hurley, Brittany BH [NC]" userId="S::brittany.hurley@hrsdc-rhdcc.gc.ca::ec80ca39-98f2-46df-ae74-2ee921d69fa4" providerId="AD" clId="Web-{93E0098C-77DD-48D3-99A3-1BA320B253DF}" dt="2021-05-18T12:53:25.054" v="7" actId="20577"/>
        <pc:sldMkLst>
          <pc:docMk/>
          <pc:sldMk cId="685999106" sldId="419"/>
        </pc:sldMkLst>
        <pc:spChg chg="mod">
          <ac:chgData name="Hurley, Brittany BH [NC]" userId="S::brittany.hurley@hrsdc-rhdcc.gc.ca::ec80ca39-98f2-46df-ae74-2ee921d69fa4" providerId="AD" clId="Web-{93E0098C-77DD-48D3-99A3-1BA320B253DF}" dt="2021-05-18T12:53:15.944" v="4" actId="20577"/>
          <ac:spMkLst>
            <pc:docMk/>
            <pc:sldMk cId="685999106" sldId="419"/>
            <ac:spMk id="12" creationId="{69082366-EEED-4425-B419-96E81DD7DC7F}"/>
          </ac:spMkLst>
        </pc:spChg>
        <pc:spChg chg="mod">
          <ac:chgData name="Hurley, Brittany BH [NC]" userId="S::brittany.hurley@hrsdc-rhdcc.gc.ca::ec80ca39-98f2-46df-ae74-2ee921d69fa4" providerId="AD" clId="Web-{93E0098C-77DD-48D3-99A3-1BA320B253DF}" dt="2021-05-18T12:53:25.054" v="7" actId="20577"/>
          <ac:spMkLst>
            <pc:docMk/>
            <pc:sldMk cId="685999106" sldId="419"/>
            <ac:spMk id="13" creationId="{F4F4E186-9B1A-4597-8D32-6A71A6A5DCC9}"/>
          </ac:spMkLst>
        </pc:spChg>
      </pc:sldChg>
      <pc:sldChg chg="ord">
        <pc:chgData name="Hurley, Brittany BH [NC]" userId="S::brittany.hurley@hrsdc-rhdcc.gc.ca::ec80ca39-98f2-46df-ae74-2ee921d69fa4" providerId="AD" clId="Web-{93E0098C-77DD-48D3-99A3-1BA320B253DF}" dt="2021-05-18T12:52:55.100" v="0"/>
        <pc:sldMkLst>
          <pc:docMk/>
          <pc:sldMk cId="4277081192" sldId="424"/>
        </pc:sldMkLst>
      </pc:sldChg>
    </pc:docChg>
  </pc:docChgLst>
  <pc:docChgLst>
    <pc:chgData name="DeGuire, Stephanie SD [NC]" userId="S::stephanie.deguire@hrsdc-rhdcc.gc.ca::e679897f-240d-4412-89ac-78793e66f7aa" providerId="AD" clId="Web-{76764013-6050-40CE-BEF7-58D91EE38510}"/>
    <pc:docChg chg="">
      <pc:chgData name="DeGuire, Stephanie SD [NC]" userId="S::stephanie.deguire@hrsdc-rhdcc.gc.ca::e679897f-240d-4412-89ac-78793e66f7aa" providerId="AD" clId="Web-{76764013-6050-40CE-BEF7-58D91EE38510}" dt="2021-05-11T21:27:25.585" v="0"/>
      <pc:docMkLst>
        <pc:docMk/>
      </pc:docMkLst>
      <pc:sldChg chg="delCm">
        <pc:chgData name="DeGuire, Stephanie SD [NC]" userId="S::stephanie.deguire@hrsdc-rhdcc.gc.ca::e679897f-240d-4412-89ac-78793e66f7aa" providerId="AD" clId="Web-{76764013-6050-40CE-BEF7-58D91EE38510}" dt="2021-05-11T21:27:25.585" v="0"/>
        <pc:sldMkLst>
          <pc:docMk/>
          <pc:sldMk cId="4277081192" sldId="424"/>
        </pc:sldMkLst>
      </pc:sldChg>
    </pc:docChg>
  </pc:docChgLst>
  <pc:docChgLst>
    <pc:chgData name="DeGuire, Stephanie SD [NC]" userId="S::stephanie.deguire@hrsdc-rhdcc.gc.ca::e679897f-240d-4412-89ac-78793e66f7aa" providerId="AD" clId="Web-{C3E217CB-907B-4D5D-BE0E-AD826309A6ED}"/>
    <pc:docChg chg="modSld">
      <pc:chgData name="DeGuire, Stephanie SD [NC]" userId="S::stephanie.deguire@hrsdc-rhdcc.gc.ca::e679897f-240d-4412-89ac-78793e66f7aa" providerId="AD" clId="Web-{C3E217CB-907B-4D5D-BE0E-AD826309A6ED}" dt="2021-06-23T17:44:08.819" v="0"/>
      <pc:docMkLst>
        <pc:docMk/>
      </pc:docMkLst>
      <pc:sldChg chg="delSp">
        <pc:chgData name="DeGuire, Stephanie SD [NC]" userId="S::stephanie.deguire@hrsdc-rhdcc.gc.ca::e679897f-240d-4412-89ac-78793e66f7aa" providerId="AD" clId="Web-{C3E217CB-907B-4D5D-BE0E-AD826309A6ED}" dt="2021-06-23T17:44:08.819" v="0"/>
        <pc:sldMkLst>
          <pc:docMk/>
          <pc:sldMk cId="3740338829" sldId="395"/>
        </pc:sldMkLst>
        <pc:spChg chg="del">
          <ac:chgData name="DeGuire, Stephanie SD [NC]" userId="S::stephanie.deguire@hrsdc-rhdcc.gc.ca::e679897f-240d-4412-89ac-78793e66f7aa" providerId="AD" clId="Web-{C3E217CB-907B-4D5D-BE0E-AD826309A6ED}" dt="2021-06-23T17:44:08.819" v="0"/>
          <ac:spMkLst>
            <pc:docMk/>
            <pc:sldMk cId="3740338829" sldId="395"/>
            <ac:spMk id="3" creationId="{47207544-28E4-4ACD-8D65-193B6A66584D}"/>
          </ac:spMkLst>
        </pc:spChg>
      </pc:sldChg>
    </pc:docChg>
  </pc:docChgLst>
  <pc:docChgLst>
    <pc:chgData name="Jana Jessome" userId="d8f1bbae-c83b-449c-9880-7cb19e174ef7" providerId="ADAL" clId="{41CC0CAD-1269-4D5A-90AE-1B7A79DDD0B6}"/>
    <pc:docChg chg="modSld">
      <pc:chgData name="Jana Jessome" userId="d8f1bbae-c83b-449c-9880-7cb19e174ef7" providerId="ADAL" clId="{41CC0CAD-1269-4D5A-90AE-1B7A79DDD0B6}" dt="2021-06-02T17:44:23.688" v="2"/>
      <pc:docMkLst>
        <pc:docMk/>
      </pc:docMkLst>
      <pc:sldChg chg="modSp modCm">
        <pc:chgData name="Jana Jessome" userId="d8f1bbae-c83b-449c-9880-7cb19e174ef7" providerId="ADAL" clId="{41CC0CAD-1269-4D5A-90AE-1B7A79DDD0B6}" dt="2021-06-02T17:44:23.688" v="2"/>
        <pc:sldMkLst>
          <pc:docMk/>
          <pc:sldMk cId="2778707114" sldId="403"/>
        </pc:sldMkLst>
        <pc:picChg chg="mod">
          <ac:chgData name="Jana Jessome" userId="d8f1bbae-c83b-449c-9880-7cb19e174ef7" providerId="ADAL" clId="{41CC0CAD-1269-4D5A-90AE-1B7A79DDD0B6}" dt="2021-06-02T17:44:23.688" v="2"/>
          <ac:picMkLst>
            <pc:docMk/>
            <pc:sldMk cId="2778707114" sldId="403"/>
            <ac:picMk id="12" creationId="{AE7F8DC7-3ACE-41C6-BCC9-7C74BB514A3F}"/>
          </ac:picMkLst>
        </pc:picChg>
      </pc:sldChg>
    </pc:docChg>
  </pc:docChgLst>
  <pc:docChgLst>
    <pc:chgData name="Jana Jessome" userId="d8f1bbae-c83b-449c-9880-7cb19e174ef7" providerId="ADAL" clId="{9956A63C-AD6C-44E1-A4D5-C353C195F711}"/>
    <pc:docChg chg="modSld">
      <pc:chgData name="Jana Jessome" userId="d8f1bbae-c83b-449c-9880-7cb19e174ef7" providerId="ADAL" clId="{9956A63C-AD6C-44E1-A4D5-C353C195F711}" dt="2021-06-02T17:45:43.070" v="1" actId="962"/>
      <pc:docMkLst>
        <pc:docMk/>
      </pc:docMkLst>
      <pc:sldChg chg="modSp mod">
        <pc:chgData name="Jana Jessome" userId="d8f1bbae-c83b-449c-9880-7cb19e174ef7" providerId="ADAL" clId="{9956A63C-AD6C-44E1-A4D5-C353C195F711}" dt="2021-06-02T17:45:43.070" v="1" actId="962"/>
        <pc:sldMkLst>
          <pc:docMk/>
          <pc:sldMk cId="2778707114" sldId="403"/>
        </pc:sldMkLst>
        <pc:picChg chg="mod">
          <ac:chgData name="Jana Jessome" userId="d8f1bbae-c83b-449c-9880-7cb19e174ef7" providerId="ADAL" clId="{9956A63C-AD6C-44E1-A4D5-C353C195F711}" dt="2021-06-02T17:45:43.070" v="1" actId="962"/>
          <ac:picMkLst>
            <pc:docMk/>
            <pc:sldMk cId="2778707114" sldId="403"/>
            <ac:picMk id="12" creationId="{AE7F8DC7-3ACE-41C6-BCC9-7C74BB514A3F}"/>
          </ac:picMkLst>
        </pc:picChg>
      </pc:sldChg>
    </pc:docChg>
  </pc:docChgLst>
  <pc:docChgLst>
    <pc:chgData name="Hurley, Brittany BH [NC]" userId="S::brittany.hurley@hrsdc-rhdcc.gc.ca::ec80ca39-98f2-46df-ae74-2ee921d69fa4" providerId="AD" clId="Web-{6C271A6D-3E30-48E8-B9AC-60ECCAB4A19A}"/>
    <pc:docChg chg="modSld">
      <pc:chgData name="Hurley, Brittany BH [NC]" userId="S::brittany.hurley@hrsdc-rhdcc.gc.ca::ec80ca39-98f2-46df-ae74-2ee921d69fa4" providerId="AD" clId="Web-{6C271A6D-3E30-48E8-B9AC-60ECCAB4A19A}" dt="2021-05-25T19:08:07.524" v="0" actId="1076"/>
      <pc:docMkLst>
        <pc:docMk/>
      </pc:docMkLst>
      <pc:sldChg chg="modSp">
        <pc:chgData name="Hurley, Brittany BH [NC]" userId="S::brittany.hurley@hrsdc-rhdcc.gc.ca::ec80ca39-98f2-46df-ae74-2ee921d69fa4" providerId="AD" clId="Web-{6C271A6D-3E30-48E8-B9AC-60ECCAB4A19A}" dt="2021-05-25T19:08:07.524" v="0" actId="1076"/>
        <pc:sldMkLst>
          <pc:docMk/>
          <pc:sldMk cId="3740338829" sldId="395"/>
        </pc:sldMkLst>
        <pc:spChg chg="mod">
          <ac:chgData name="Hurley, Brittany BH [NC]" userId="S::brittany.hurley@hrsdc-rhdcc.gc.ca::ec80ca39-98f2-46df-ae74-2ee921d69fa4" providerId="AD" clId="Web-{6C271A6D-3E30-48E8-B9AC-60ECCAB4A19A}" dt="2021-05-25T19:08:07.524" v="0" actId="1076"/>
          <ac:spMkLst>
            <pc:docMk/>
            <pc:sldMk cId="3740338829" sldId="395"/>
            <ac:spMk id="4" creationId="{4BBD7BF5-58E3-4AF7-B276-B59F168B1FAB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6CB9A3B2-31A0-400D-9C06-559BE77E33B2}"/>
    <pc:docChg chg="modSld">
      <pc:chgData name="DeGuire, Stephanie SD [NC]" userId="S::stephanie.deguire@hrsdc-rhdcc.gc.ca::e679897f-240d-4412-89ac-78793e66f7aa" providerId="AD" clId="Web-{6CB9A3B2-31A0-400D-9C06-559BE77E33B2}" dt="2021-05-11T21:26:45.046" v="1" actId="20577"/>
      <pc:docMkLst>
        <pc:docMk/>
      </pc:docMkLst>
      <pc:sldChg chg="modSp">
        <pc:chgData name="DeGuire, Stephanie SD [NC]" userId="S::stephanie.deguire@hrsdc-rhdcc.gc.ca::e679897f-240d-4412-89ac-78793e66f7aa" providerId="AD" clId="Web-{6CB9A3B2-31A0-400D-9C06-559BE77E33B2}" dt="2021-05-11T21:26:45.046" v="1" actId="20577"/>
        <pc:sldMkLst>
          <pc:docMk/>
          <pc:sldMk cId="2253117378" sldId="392"/>
        </pc:sldMkLst>
        <pc:spChg chg="mod">
          <ac:chgData name="DeGuire, Stephanie SD [NC]" userId="S::stephanie.deguire@hrsdc-rhdcc.gc.ca::e679897f-240d-4412-89ac-78793e66f7aa" providerId="AD" clId="Web-{6CB9A3B2-31A0-400D-9C06-559BE77E33B2}" dt="2021-05-11T21:26:45.046" v="1" actId="20577"/>
          <ac:spMkLst>
            <pc:docMk/>
            <pc:sldMk cId="2253117378" sldId="392"/>
            <ac:spMk id="5" creationId="{33BB6EB9-5CCF-4CDE-9AF3-15719172DFBB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0DCB8ED4-3C06-4A77-B09C-45E50AA9609B}"/>
    <pc:docChg chg="">
      <pc:chgData name="DeGuire, Stephanie SD [NC]" userId="S::stephanie.deguire@hrsdc-rhdcc.gc.ca::e679897f-240d-4412-89ac-78793e66f7aa" providerId="AD" clId="Web-{0DCB8ED4-3C06-4A77-B09C-45E50AA9609B}" dt="2021-08-24T16:35:41.424" v="0"/>
      <pc:docMkLst>
        <pc:docMk/>
      </pc:docMkLst>
      <pc:sldChg chg="delCm">
        <pc:chgData name="DeGuire, Stephanie SD [NC]" userId="S::stephanie.deguire@hrsdc-rhdcc.gc.ca::e679897f-240d-4412-89ac-78793e66f7aa" providerId="AD" clId="Web-{0DCB8ED4-3C06-4A77-B09C-45E50AA9609B}" dt="2021-08-24T16:35:41.424" v="0"/>
        <pc:sldMkLst>
          <pc:docMk/>
          <pc:sldMk cId="3365309390" sldId="256"/>
        </pc:sldMkLst>
      </pc:sldChg>
    </pc:docChg>
  </pc:docChgLst>
  <pc:docChgLst>
    <pc:chgData name="DeGuire, Stephanie SD [NC]" userId="S::stephanie.deguire@hrsdc-rhdcc.gc.ca::e679897f-240d-4412-89ac-78793e66f7aa" providerId="AD" clId="Web-{F87E92C6-CCA9-4E90-9B02-E91397D7CA1F}"/>
    <pc:docChg chg="addSld modSld">
      <pc:chgData name="DeGuire, Stephanie SD [NC]" userId="S::stephanie.deguire@hrsdc-rhdcc.gc.ca::e679897f-240d-4412-89ac-78793e66f7aa" providerId="AD" clId="Web-{F87E92C6-CCA9-4E90-9B02-E91397D7CA1F}" dt="2021-05-06T19:16:57.916" v="2" actId="20577"/>
      <pc:docMkLst>
        <pc:docMk/>
      </pc:docMkLst>
      <pc:sldChg chg="modSp add replId">
        <pc:chgData name="DeGuire, Stephanie SD [NC]" userId="S::stephanie.deguire@hrsdc-rhdcc.gc.ca::e679897f-240d-4412-89ac-78793e66f7aa" providerId="AD" clId="Web-{F87E92C6-CCA9-4E90-9B02-E91397D7CA1F}" dt="2021-05-06T19:16:57.916" v="2" actId="20577"/>
        <pc:sldMkLst>
          <pc:docMk/>
          <pc:sldMk cId="3466145703" sldId="423"/>
        </pc:sldMkLst>
        <pc:spChg chg="mod">
          <ac:chgData name="DeGuire, Stephanie SD [NC]" userId="S::stephanie.deguire@hrsdc-rhdcc.gc.ca::e679897f-240d-4412-89ac-78793e66f7aa" providerId="AD" clId="Web-{F87E92C6-CCA9-4E90-9B02-E91397D7CA1F}" dt="2021-05-06T19:16:57.916" v="2" actId="20577"/>
          <ac:spMkLst>
            <pc:docMk/>
            <pc:sldMk cId="3466145703" sldId="423"/>
            <ac:spMk id="14" creationId="{6B8BE37E-5387-4FF3-9C09-89F233CAB280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16C93516-D17C-4A3C-8E19-11ADFEAD0ABA}"/>
    <pc:docChg chg="modSld">
      <pc:chgData name="DeGuire, Stephanie SD [NC]" userId="S::stephanie.deguire@hrsdc-rhdcc.gc.ca::e679897f-240d-4412-89ac-78793e66f7aa" providerId="AD" clId="Web-{16C93516-D17C-4A3C-8E19-11ADFEAD0ABA}" dt="2021-08-24T16:58:31.491" v="8" actId="20577"/>
      <pc:docMkLst>
        <pc:docMk/>
      </pc:docMkLst>
      <pc:sldChg chg="modSp">
        <pc:chgData name="DeGuire, Stephanie SD [NC]" userId="S::stephanie.deguire@hrsdc-rhdcc.gc.ca::e679897f-240d-4412-89ac-78793e66f7aa" providerId="AD" clId="Web-{16C93516-D17C-4A3C-8E19-11ADFEAD0ABA}" dt="2021-08-24T16:58:31.491" v="8" actId="20577"/>
        <pc:sldMkLst>
          <pc:docMk/>
          <pc:sldMk cId="3740338829" sldId="395"/>
        </pc:sldMkLst>
        <pc:spChg chg="mod">
          <ac:chgData name="DeGuire, Stephanie SD [NC]" userId="S::stephanie.deguire@hrsdc-rhdcc.gc.ca::e679897f-240d-4412-89ac-78793e66f7aa" providerId="AD" clId="Web-{16C93516-D17C-4A3C-8E19-11ADFEAD0ABA}" dt="2021-08-24T16:58:31.491" v="8" actId="20577"/>
          <ac:spMkLst>
            <pc:docMk/>
            <pc:sldMk cId="3740338829" sldId="395"/>
            <ac:spMk id="2" creationId="{32A1E510-840A-4BB4-A719-109F108794B3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00A107D1-B6CE-4F18-9539-31094D39DDDD}"/>
    <pc:docChg chg="">
      <pc:chgData name="DeGuire, Stephanie SD [NC]" userId="S::stephanie.deguire@hrsdc-rhdcc.gc.ca::e679897f-240d-4412-89ac-78793e66f7aa" providerId="AD" clId="Web-{00A107D1-B6CE-4F18-9539-31094D39DDDD}" dt="2021-06-03T16:11:27.203" v="0"/>
      <pc:docMkLst>
        <pc:docMk/>
      </pc:docMkLst>
      <pc:sldChg chg="delCm">
        <pc:chgData name="DeGuire, Stephanie SD [NC]" userId="S::stephanie.deguire@hrsdc-rhdcc.gc.ca::e679897f-240d-4412-89ac-78793e66f7aa" providerId="AD" clId="Web-{00A107D1-B6CE-4F18-9539-31094D39DDDD}" dt="2021-06-03T16:11:27.203" v="0"/>
        <pc:sldMkLst>
          <pc:docMk/>
          <pc:sldMk cId="2778707114" sldId="403"/>
        </pc:sldMkLst>
      </pc:sldChg>
    </pc:docChg>
  </pc:docChgLst>
  <pc:docChgLst>
    <pc:chgData name="DeGuire, Stephanie SD [NC]" userId="S::stephanie.deguire@hrsdc-rhdcc.gc.ca::e679897f-240d-4412-89ac-78793e66f7aa" providerId="AD" clId="Web-{919620A6-7C6C-4ACD-9407-B3BCEF601243}"/>
    <pc:docChg chg="modSld">
      <pc:chgData name="DeGuire, Stephanie SD [NC]" userId="S::stephanie.deguire@hrsdc-rhdcc.gc.ca::e679897f-240d-4412-89ac-78793e66f7aa" providerId="AD" clId="Web-{919620A6-7C6C-4ACD-9407-B3BCEF601243}" dt="2021-08-24T16:27:12.854" v="25" actId="20577"/>
      <pc:docMkLst>
        <pc:docMk/>
      </pc:docMkLst>
      <pc:sldChg chg="delSp modSp">
        <pc:chgData name="DeGuire, Stephanie SD [NC]" userId="S::stephanie.deguire@hrsdc-rhdcc.gc.ca::e679897f-240d-4412-89ac-78793e66f7aa" providerId="AD" clId="Web-{919620A6-7C6C-4ACD-9407-B3BCEF601243}" dt="2021-08-24T16:27:12.854" v="25" actId="20577"/>
        <pc:sldMkLst>
          <pc:docMk/>
          <pc:sldMk cId="3740338829" sldId="395"/>
        </pc:sldMkLst>
        <pc:spChg chg="mod">
          <ac:chgData name="DeGuire, Stephanie SD [NC]" userId="S::stephanie.deguire@hrsdc-rhdcc.gc.ca::e679897f-240d-4412-89ac-78793e66f7aa" providerId="AD" clId="Web-{919620A6-7C6C-4ACD-9407-B3BCEF601243}" dt="2021-08-24T16:27:12.854" v="25" actId="20577"/>
          <ac:spMkLst>
            <pc:docMk/>
            <pc:sldMk cId="3740338829" sldId="395"/>
            <ac:spMk id="2" creationId="{32A1E510-840A-4BB4-A719-109F108794B3}"/>
          </ac:spMkLst>
        </pc:spChg>
        <pc:spChg chg="del mod">
          <ac:chgData name="DeGuire, Stephanie SD [NC]" userId="S::stephanie.deguire@hrsdc-rhdcc.gc.ca::e679897f-240d-4412-89ac-78793e66f7aa" providerId="AD" clId="Web-{919620A6-7C6C-4ACD-9407-B3BCEF601243}" dt="2021-08-24T16:25:58.581" v="9"/>
          <ac:spMkLst>
            <pc:docMk/>
            <pc:sldMk cId="3740338829" sldId="395"/>
            <ac:spMk id="5" creationId="{DD7DDE40-88E4-4FDE-AB1C-BD80FA8D7725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370F7DC0-168E-4433-8AC3-60537584E277}"/>
    <pc:docChg chg="">
      <pc:chgData name="DeGuire, Stephanie SD [NC]" userId="S::stephanie.deguire@hrsdc-rhdcc.gc.ca::e679897f-240d-4412-89ac-78793e66f7aa" providerId="AD" clId="Web-{370F7DC0-168E-4433-8AC3-60537584E277}" dt="2021-05-11T19:15:25.261" v="0"/>
      <pc:docMkLst>
        <pc:docMk/>
      </pc:docMkLst>
      <pc:sldChg chg="delCm">
        <pc:chgData name="DeGuire, Stephanie SD [NC]" userId="S::stephanie.deguire@hrsdc-rhdcc.gc.ca::e679897f-240d-4412-89ac-78793e66f7aa" providerId="AD" clId="Web-{370F7DC0-168E-4433-8AC3-60537584E277}" dt="2021-05-11T19:15:25.261" v="0"/>
        <pc:sldMkLst>
          <pc:docMk/>
          <pc:sldMk cId="3740338829" sldId="395"/>
        </pc:sldMkLst>
      </pc:sldChg>
    </pc:docChg>
  </pc:docChgLst>
  <pc:docChgLst>
    <pc:chgData name="Hurley, Brittany BH [NC]" userId="S::brittany.hurley@hrsdc-rhdcc.gc.ca::ec80ca39-98f2-46df-ae74-2ee921d69fa4" providerId="AD" clId="Web-{F6852895-F91E-4316-9856-09499924A443}"/>
    <pc:docChg chg="modSld">
      <pc:chgData name="Hurley, Brittany BH [NC]" userId="S::brittany.hurley@hrsdc-rhdcc.gc.ca::ec80ca39-98f2-46df-ae74-2ee921d69fa4" providerId="AD" clId="Web-{F6852895-F91E-4316-9856-09499924A443}" dt="2021-06-09T14:37:46.421" v="19" actId="20577"/>
      <pc:docMkLst>
        <pc:docMk/>
      </pc:docMkLst>
      <pc:sldChg chg="modSp">
        <pc:chgData name="Hurley, Brittany BH [NC]" userId="S::brittany.hurley@hrsdc-rhdcc.gc.ca::ec80ca39-98f2-46df-ae74-2ee921d69fa4" providerId="AD" clId="Web-{F6852895-F91E-4316-9856-09499924A443}" dt="2021-06-09T14:37:46.421" v="19" actId="20577"/>
        <pc:sldMkLst>
          <pc:docMk/>
          <pc:sldMk cId="2778707114" sldId="403"/>
        </pc:sldMkLst>
        <pc:spChg chg="mod">
          <ac:chgData name="Hurley, Brittany BH [NC]" userId="S::brittany.hurley@hrsdc-rhdcc.gc.ca::ec80ca39-98f2-46df-ae74-2ee921d69fa4" providerId="AD" clId="Web-{F6852895-F91E-4316-9856-09499924A443}" dt="2021-06-09T14:37:46.421" v="19" actId="20577"/>
          <ac:spMkLst>
            <pc:docMk/>
            <pc:sldMk cId="2778707114" sldId="403"/>
            <ac:spMk id="15" creationId="{0FD4EBDD-5B9C-4385-8EA8-5CC0434BC33C}"/>
          </ac:spMkLst>
        </pc:spChg>
      </pc:sldChg>
    </pc:docChg>
  </pc:docChgLst>
  <pc:docChgLst>
    <pc:chgData name="DeGuire, Stephanie SD [NC]" userId="e679897f-240d-4412-89ac-78793e66f7aa" providerId="ADAL" clId="{A20A4D7B-E1F9-4F13-BAA6-255689AFAB7C}"/>
    <pc:docChg chg="undo custSel addSld delSld modSld">
      <pc:chgData name="DeGuire, Stephanie SD [NC]" userId="e679897f-240d-4412-89ac-78793e66f7aa" providerId="ADAL" clId="{A20A4D7B-E1F9-4F13-BAA6-255689AFAB7C}" dt="2021-08-24T17:02:01.759" v="6" actId="20577"/>
      <pc:docMkLst>
        <pc:docMk/>
      </pc:docMkLst>
      <pc:sldChg chg="modSp del mod">
        <pc:chgData name="DeGuire, Stephanie SD [NC]" userId="e679897f-240d-4412-89ac-78793e66f7aa" providerId="ADAL" clId="{A20A4D7B-E1F9-4F13-BAA6-255689AFAB7C}" dt="2021-08-24T16:59:31.896" v="3" actId="47"/>
        <pc:sldMkLst>
          <pc:docMk/>
          <pc:sldMk cId="3740338829" sldId="395"/>
        </pc:sldMkLst>
        <pc:spChg chg="mod">
          <ac:chgData name="DeGuire, Stephanie SD [NC]" userId="e679897f-240d-4412-89ac-78793e66f7aa" providerId="ADAL" clId="{A20A4D7B-E1F9-4F13-BAA6-255689AFAB7C}" dt="2021-08-24T16:58:45.107" v="1" actId="20577"/>
          <ac:spMkLst>
            <pc:docMk/>
            <pc:sldMk cId="3740338829" sldId="395"/>
            <ac:spMk id="2" creationId="{32A1E510-840A-4BB4-A719-109F108794B3}"/>
          </ac:spMkLst>
        </pc:spChg>
      </pc:sldChg>
      <pc:sldChg chg="addSp delSp modSp add mod chgLayout">
        <pc:chgData name="DeGuire, Stephanie SD [NC]" userId="e679897f-240d-4412-89ac-78793e66f7aa" providerId="ADAL" clId="{A20A4D7B-E1F9-4F13-BAA6-255689AFAB7C}" dt="2021-08-24T17:02:01.759" v="6" actId="20577"/>
        <pc:sldMkLst>
          <pc:docMk/>
          <pc:sldMk cId="2743747642" sldId="427"/>
        </pc:sldMkLst>
        <pc:spChg chg="mod ord">
          <ac:chgData name="DeGuire, Stephanie SD [NC]" userId="e679897f-240d-4412-89ac-78793e66f7aa" providerId="ADAL" clId="{A20A4D7B-E1F9-4F13-BAA6-255689AFAB7C}" dt="2021-08-24T17:02:01.759" v="6" actId="20577"/>
          <ac:spMkLst>
            <pc:docMk/>
            <pc:sldMk cId="2743747642" sldId="427"/>
            <ac:spMk id="2" creationId="{32A1E510-840A-4BB4-A719-109F108794B3}"/>
          </ac:spMkLst>
        </pc:spChg>
        <pc:spChg chg="add del mod ord">
          <ac:chgData name="DeGuire, Stephanie SD [NC]" userId="e679897f-240d-4412-89ac-78793e66f7aa" providerId="ADAL" clId="{A20A4D7B-E1F9-4F13-BAA6-255689AFAB7C}" dt="2021-08-24T17:01:07.333" v="5" actId="700"/>
          <ac:spMkLst>
            <pc:docMk/>
            <pc:sldMk cId="2743747642" sldId="427"/>
            <ac:spMk id="3" creationId="{933BF12C-F2BD-4099-9430-83E800D945D2}"/>
          </ac:spMkLst>
        </pc:spChg>
        <pc:spChg chg="mod ord">
          <ac:chgData name="DeGuire, Stephanie SD [NC]" userId="e679897f-240d-4412-89ac-78793e66f7aa" providerId="ADAL" clId="{A20A4D7B-E1F9-4F13-BAA6-255689AFAB7C}" dt="2021-08-24T17:01:07.333" v="5" actId="700"/>
          <ac:spMkLst>
            <pc:docMk/>
            <pc:sldMk cId="2743747642" sldId="427"/>
            <ac:spMk id="4" creationId="{4BBD7BF5-58E3-4AF7-B276-B59F168B1FAB}"/>
          </ac:spMkLst>
        </pc:spChg>
        <pc:picChg chg="mod ord modCrop">
          <ac:chgData name="DeGuire, Stephanie SD [NC]" userId="e679897f-240d-4412-89ac-78793e66f7aa" providerId="ADAL" clId="{A20A4D7B-E1F9-4F13-BAA6-255689AFAB7C}" dt="2021-08-24T17:01:07.333" v="5" actId="700"/>
          <ac:picMkLst>
            <pc:docMk/>
            <pc:sldMk cId="2743747642" sldId="427"/>
            <ac:picMk id="12" creationId="{2443124E-0AD1-4C8E-B277-784ED31A7B46}"/>
          </ac:picMkLst>
        </pc:picChg>
      </pc:sldChg>
    </pc:docChg>
  </pc:docChgLst>
  <pc:docChgLst>
    <pc:chgData name="DeGuire, Stephanie SD [NC]" userId="S::stephanie.deguire@hrsdc-rhdcc.gc.ca::e679897f-240d-4412-89ac-78793e66f7aa" providerId="AD" clId="Web-{90F6334F-B7A0-4CC2-8BB0-8B2C33A2E3F1}"/>
    <pc:docChg chg="">
      <pc:chgData name="DeGuire, Stephanie SD [NC]" userId="S::stephanie.deguire@hrsdc-rhdcc.gc.ca::e679897f-240d-4412-89ac-78793e66f7aa" providerId="AD" clId="Web-{90F6334F-B7A0-4CC2-8BB0-8B2C33A2E3F1}" dt="2021-05-28T13:51:13.924" v="0"/>
      <pc:docMkLst>
        <pc:docMk/>
      </pc:docMkLst>
      <pc:sldChg chg="delCm">
        <pc:chgData name="DeGuire, Stephanie SD [NC]" userId="S::stephanie.deguire@hrsdc-rhdcc.gc.ca::e679897f-240d-4412-89ac-78793e66f7aa" providerId="AD" clId="Web-{90F6334F-B7A0-4CC2-8BB0-8B2C33A2E3F1}" dt="2021-05-28T13:51:13.924" v="0"/>
        <pc:sldMkLst>
          <pc:docMk/>
          <pc:sldMk cId="2778707114" sldId="40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651451-8569-4F53-AE15-58C3256F8C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C37D91-548F-43D7-BBEF-C266A9BF47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03FA2-A297-494B-A786-F4BC8518DE32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0E728-F398-46D8-8290-EB6CDDF850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FDBBB-92C6-4ED7-9CF9-C2D01D36E3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ECB291-2FEB-4334-A994-77972C83A4E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38480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439B5-08E9-4CAC-B3D6-04D75247A085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A31CD-4CEB-4566-A163-8786364CFE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4466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3151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475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57893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3341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/>
              <a:t> 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593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3306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453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would bring them in only when needed with a clear description of what teams are facing. We wouldn't waste their time. This could be a 30 minute talk or a couple days of hands-on work with the teams.</a:t>
            </a: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0997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2588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3244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5533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52BAAD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1670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2793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2499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21598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9751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8702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7870360F-79A3-4508-91DE-C5A859824CE5}"/>
              </a:ext>
            </a:extLst>
          </p:cNvPr>
          <p:cNvSpPr/>
          <p:nvPr userDrawn="1"/>
        </p:nvSpPr>
        <p:spPr>
          <a:xfrm>
            <a:off x="6095999" y="0"/>
            <a:ext cx="6095999" cy="6858000"/>
          </a:xfrm>
          <a:prstGeom prst="rect">
            <a:avLst/>
          </a:prstGeom>
          <a:solidFill>
            <a:srgbClr val="586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C7F7107-76EC-4DD4-8A4B-50078565EAAD}"/>
              </a:ext>
            </a:extLst>
          </p:cNvPr>
          <p:cNvSpPr/>
          <p:nvPr userDrawn="1"/>
        </p:nvSpPr>
        <p:spPr>
          <a:xfrm>
            <a:off x="7011785" y="1092611"/>
            <a:ext cx="5180213" cy="5762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9" name="L-Shape 8">
            <a:extLst>
              <a:ext uri="{FF2B5EF4-FFF2-40B4-BE49-F238E27FC236}">
                <a16:creationId xmlns:a16="http://schemas.microsoft.com/office/drawing/2014/main" id="{07DCD5DA-0095-4E44-B305-8E3FCC69DF0D}"/>
              </a:ext>
            </a:extLst>
          </p:cNvPr>
          <p:cNvSpPr/>
          <p:nvPr userDrawn="1"/>
        </p:nvSpPr>
        <p:spPr>
          <a:xfrm>
            <a:off x="2657301" y="2037253"/>
            <a:ext cx="788324" cy="2290158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5203E2-7A25-4CCD-8D38-FB198D3FC0B4}"/>
              </a:ext>
            </a:extLst>
          </p:cNvPr>
          <p:cNvSpPr/>
          <p:nvPr userDrawn="1"/>
        </p:nvSpPr>
        <p:spPr>
          <a:xfrm rot="5400000">
            <a:off x="3542606" y="3036615"/>
            <a:ext cx="390699" cy="2161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3554A3-C4AA-4189-9E6C-C54631EEEEE6}"/>
              </a:ext>
            </a:extLst>
          </p:cNvPr>
          <p:cNvSpPr/>
          <p:nvPr userDrawn="1"/>
        </p:nvSpPr>
        <p:spPr>
          <a:xfrm rot="5400000">
            <a:off x="3542606" y="1083051"/>
            <a:ext cx="390699" cy="2161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A96828F-5E96-425A-A8B8-626D581D8AFD}"/>
              </a:ext>
            </a:extLst>
          </p:cNvPr>
          <p:cNvSpPr/>
          <p:nvPr userDrawn="1"/>
        </p:nvSpPr>
        <p:spPr>
          <a:xfrm rot="5400000">
            <a:off x="11127277" y="3638595"/>
            <a:ext cx="390699" cy="17387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2DBEACF-291D-4EAE-859B-51A1A52B12BD}"/>
              </a:ext>
            </a:extLst>
          </p:cNvPr>
          <p:cNvSpPr/>
          <p:nvPr userDrawn="1"/>
        </p:nvSpPr>
        <p:spPr>
          <a:xfrm>
            <a:off x="381000" y="5857586"/>
            <a:ext cx="151707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6D23B2F-FE21-49C1-885A-F9CB5618A384}"/>
              </a:ext>
            </a:extLst>
          </p:cNvPr>
          <p:cNvSpPr/>
          <p:nvPr userDrawn="1"/>
        </p:nvSpPr>
        <p:spPr>
          <a:xfrm>
            <a:off x="6278042" y="546306"/>
            <a:ext cx="4625487" cy="38843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0BE2AF3-2D7B-4690-8633-7BD78B74B015}"/>
              </a:ext>
            </a:extLst>
          </p:cNvPr>
          <p:cNvSpPr/>
          <p:nvPr userDrawn="1"/>
        </p:nvSpPr>
        <p:spPr>
          <a:xfrm>
            <a:off x="8524702" y="0"/>
            <a:ext cx="2378826" cy="723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50FA80-D5DA-427B-BF29-BE75A6ACDBC3}"/>
              </a:ext>
            </a:extLst>
          </p:cNvPr>
          <p:cNvSpPr/>
          <p:nvPr userDrawn="1"/>
        </p:nvSpPr>
        <p:spPr>
          <a:xfrm rot="5400000">
            <a:off x="1865412" y="562542"/>
            <a:ext cx="2547215" cy="6278043"/>
          </a:xfrm>
          <a:prstGeom prst="rect">
            <a:avLst/>
          </a:prstGeom>
          <a:solidFill>
            <a:srgbClr val="E7E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896D50B-678A-434E-AC2B-26834CADCE47}"/>
              </a:ext>
            </a:extLst>
          </p:cNvPr>
          <p:cNvSpPr/>
          <p:nvPr userDrawn="1"/>
        </p:nvSpPr>
        <p:spPr>
          <a:xfrm>
            <a:off x="6013419" y="4975171"/>
            <a:ext cx="264623" cy="1879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C89D62AA-D1D6-4D87-A941-055101813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375" y="3770077"/>
            <a:ext cx="4409916" cy="449158"/>
          </a:xfrm>
        </p:spPr>
        <p:txBody>
          <a:bodyPr/>
          <a:lstStyle>
            <a:lvl1pPr marL="0" indent="0" algn="l">
              <a:buNone/>
              <a:defRPr sz="2400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CA"/>
          </a:p>
        </p:txBody>
      </p:sp>
      <p:pic>
        <p:nvPicPr>
          <p:cNvPr id="2052" name="Picture 4" descr="05 Karate | FSPYMA | Martial Arts Photography - Part 2">
            <a:extLst>
              <a:ext uri="{FF2B5EF4-FFF2-40B4-BE49-F238E27FC236}">
                <a16:creationId xmlns:a16="http://schemas.microsoft.com/office/drawing/2014/main" id="{79F309CC-D569-41DE-AC7B-946147F8EC6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t="-238" r="38027" b="32566"/>
          <a:stretch/>
        </p:blipFill>
        <p:spPr bwMode="auto">
          <a:xfrm>
            <a:off x="6278041" y="533000"/>
            <a:ext cx="4437673" cy="377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4" descr="05 Karate | FSPYMA | Martial Arts Photography - Part 2">
            <a:extLst>
              <a:ext uri="{FF2B5EF4-FFF2-40B4-BE49-F238E27FC236}">
                <a16:creationId xmlns:a16="http://schemas.microsoft.com/office/drawing/2014/main" id="{5768197C-E5FB-4051-92F5-BFC6BA7625E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17" t="12772" r="23089" b="59407"/>
          <a:stretch/>
        </p:blipFill>
        <p:spPr bwMode="auto">
          <a:xfrm>
            <a:off x="10897756" y="1269512"/>
            <a:ext cx="1095347" cy="155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4" descr="05 Karate | FSPYMA | Martial Arts Photography - Part 2">
            <a:extLst>
              <a:ext uri="{FF2B5EF4-FFF2-40B4-BE49-F238E27FC236}">
                <a16:creationId xmlns:a16="http://schemas.microsoft.com/office/drawing/2014/main" id="{3159A532-5A55-473C-9249-BE14DBB0E0F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51" t="44589" r="23089" b="76"/>
          <a:stretch/>
        </p:blipFill>
        <p:spPr bwMode="auto">
          <a:xfrm>
            <a:off x="8558347" y="3038302"/>
            <a:ext cx="3434756" cy="308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B51AADF3-DAA4-4AE2-A6C5-5B718305B7ED}"/>
              </a:ext>
            </a:extLst>
          </p:cNvPr>
          <p:cNvSpPr/>
          <p:nvPr userDrawn="1"/>
        </p:nvSpPr>
        <p:spPr>
          <a:xfrm rot="5400000">
            <a:off x="8474869" y="2007799"/>
            <a:ext cx="220287" cy="4625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5D8FBB6-5443-4C0D-AEE6-B2DA3B2A6401}"/>
              </a:ext>
            </a:extLst>
          </p:cNvPr>
          <p:cNvSpPr/>
          <p:nvPr userDrawn="1"/>
        </p:nvSpPr>
        <p:spPr>
          <a:xfrm>
            <a:off x="10715714" y="1968356"/>
            <a:ext cx="189862" cy="2462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9" name="Picture 4" descr="05 Karate | FSPYMA | Martial Arts Photography - Part 2">
            <a:extLst>
              <a:ext uri="{FF2B5EF4-FFF2-40B4-BE49-F238E27FC236}">
                <a16:creationId xmlns:a16="http://schemas.microsoft.com/office/drawing/2014/main" id="{202158F5-6EB5-4643-98BC-C834C058587C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5" t="69615" r="66802" b="238"/>
          <a:stretch/>
        </p:blipFill>
        <p:spPr bwMode="auto">
          <a:xfrm>
            <a:off x="7205627" y="4443990"/>
            <a:ext cx="1153825" cy="168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E04218D-92B4-4161-BF49-AB3383971E4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69" y="6147148"/>
            <a:ext cx="2090651" cy="653471"/>
          </a:xfrm>
          <a:prstGeom prst="rect">
            <a:avLst/>
          </a:prstGeom>
        </p:spPr>
      </p:pic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969" y="2734321"/>
            <a:ext cx="6278041" cy="945261"/>
          </a:xfrm>
        </p:spPr>
        <p:txBody>
          <a:bodyPr anchor="b"/>
          <a:lstStyle>
            <a:lvl1pPr algn="l">
              <a:defRPr sz="6000"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71" name="Decorative dots">
            <a:extLst>
              <a:ext uri="{FF2B5EF4-FFF2-40B4-BE49-F238E27FC236}">
                <a16:creationId xmlns:a16="http://schemas.microsoft.com/office/drawing/2014/main" id="{E73C8DB1-CDB6-4DC7-9CB7-72390F985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32375" y="4430988"/>
            <a:ext cx="2302333" cy="151099"/>
            <a:chOff x="9428840" y="1544890"/>
            <a:chExt cx="2302333" cy="151099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C2ECA56-C951-477E-82AF-0E81ABE748A3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7CF2D0B-DC65-447C-B5FD-ECFC57D5240B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47E87F8-1FB2-42E4-9CCC-DE30371094FB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F147FA34-925B-4D8B-9924-59C767E7FA08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12F59196-6041-4200-83ED-392D60487EB2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77" name="Decorative dots">
            <a:extLst>
              <a:ext uri="{FF2B5EF4-FFF2-40B4-BE49-F238E27FC236}">
                <a16:creationId xmlns:a16="http://schemas.microsoft.com/office/drawing/2014/main" id="{EDB6A25E-A772-44C2-8A41-55418167E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5283" y="4430988"/>
            <a:ext cx="2302333" cy="151099"/>
            <a:chOff x="9428840" y="1544890"/>
            <a:chExt cx="2302333" cy="151099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1B3B11F-358F-4911-B902-A400394378F2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53F0F65-4D47-4AF3-8169-77FA727E15FD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D329324-21B2-4018-A0F7-B696589D56DD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13E8BAC-5845-4720-A58A-D3FEED60D760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B3429EC-4EEE-4730-9C41-A7CC1B78F1C8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87" name="Oval 86">
            <a:extLst>
              <a:ext uri="{FF2B5EF4-FFF2-40B4-BE49-F238E27FC236}">
                <a16:creationId xmlns:a16="http://schemas.microsoft.com/office/drawing/2014/main" id="{A08B7545-2C40-4404-BDA0-8F4B1D7203E5}"/>
              </a:ext>
            </a:extLst>
          </p:cNvPr>
          <p:cNvSpPr/>
          <p:nvPr/>
        </p:nvSpPr>
        <p:spPr>
          <a:xfrm>
            <a:off x="5582516" y="4441102"/>
            <a:ext cx="151099" cy="151099"/>
          </a:xfrm>
          <a:prstGeom prst="ellipse">
            <a:avLst/>
          </a:prstGeom>
          <a:solidFill>
            <a:srgbClr val="7074B3">
              <a:alpha val="40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359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D3909ED6-1B47-4CEE-862C-DC8AEB48211C}"/>
              </a:ext>
            </a:extLst>
          </p:cNvPr>
          <p:cNvSpPr/>
          <p:nvPr userDrawn="1"/>
        </p:nvSpPr>
        <p:spPr>
          <a:xfrm>
            <a:off x="79135" y="2140219"/>
            <a:ext cx="2926080" cy="3346181"/>
          </a:xfrm>
          <a:prstGeom prst="roundRect">
            <a:avLst/>
          </a:prstGeom>
          <a:solidFill>
            <a:srgbClr val="EFE4F6"/>
          </a:solidFill>
          <a:ln>
            <a:solidFill>
              <a:srgbClr val="B470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629FEE-FB7A-429C-A440-385F59D78D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4025" y="2305050"/>
            <a:ext cx="2241550" cy="2176463"/>
          </a:xfrm>
        </p:spPr>
        <p:txBody>
          <a:bodyPr/>
          <a:lstStyle/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4950500" y="6385120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8839278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1A2A9FAD-4EB7-4330-AF97-E8525B690A3E}"/>
              </a:ext>
            </a:extLst>
          </p:cNvPr>
          <p:cNvSpPr/>
          <p:nvPr userDrawn="1"/>
        </p:nvSpPr>
        <p:spPr>
          <a:xfrm>
            <a:off x="3115271" y="2133531"/>
            <a:ext cx="2926080" cy="3352869"/>
          </a:xfrm>
          <a:prstGeom prst="roundRect">
            <a:avLst/>
          </a:prstGeom>
          <a:solidFill>
            <a:srgbClr val="D7EAEA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1C92BAEA-E1EE-4260-8E95-402FB33FD753}"/>
              </a:ext>
            </a:extLst>
          </p:cNvPr>
          <p:cNvSpPr/>
          <p:nvPr userDrawn="1"/>
        </p:nvSpPr>
        <p:spPr>
          <a:xfrm>
            <a:off x="9187543" y="2133531"/>
            <a:ext cx="2926080" cy="3352869"/>
          </a:xfrm>
          <a:prstGeom prst="roundRect">
            <a:avLst/>
          </a:prstGeom>
          <a:solidFill>
            <a:srgbClr val="E7E9F4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BA9717-B28B-42FA-9621-323D93AB64C7}"/>
              </a:ext>
            </a:extLst>
          </p:cNvPr>
          <p:cNvSpPr/>
          <p:nvPr userDrawn="1"/>
        </p:nvSpPr>
        <p:spPr>
          <a:xfrm>
            <a:off x="2798641" y="416433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742E7BAF-0636-4D0D-9332-DB7FC72FD3A6}"/>
              </a:ext>
            </a:extLst>
          </p:cNvPr>
          <p:cNvSpPr/>
          <p:nvPr userDrawn="1"/>
        </p:nvSpPr>
        <p:spPr>
          <a:xfrm>
            <a:off x="6151093" y="2133531"/>
            <a:ext cx="2926080" cy="3352869"/>
          </a:xfrm>
          <a:prstGeom prst="roundRect">
            <a:avLst/>
          </a:prstGeom>
          <a:solidFill>
            <a:srgbClr val="FCE3EE"/>
          </a:solidFill>
          <a:ln>
            <a:solidFill>
              <a:srgbClr val="EF6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9" name="Arrow: Right 98">
            <a:extLst>
              <a:ext uri="{FF2B5EF4-FFF2-40B4-BE49-F238E27FC236}">
                <a16:creationId xmlns:a16="http://schemas.microsoft.com/office/drawing/2014/main" id="{AC43F429-27EB-4670-97AC-260270E2EF27}"/>
              </a:ext>
            </a:extLst>
          </p:cNvPr>
          <p:cNvSpPr/>
          <p:nvPr userDrawn="1"/>
        </p:nvSpPr>
        <p:spPr>
          <a:xfrm>
            <a:off x="5833261" y="421940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0" name="Arrow: Right 99">
            <a:extLst>
              <a:ext uri="{FF2B5EF4-FFF2-40B4-BE49-F238E27FC236}">
                <a16:creationId xmlns:a16="http://schemas.microsoft.com/office/drawing/2014/main" id="{ED1F1B91-8B0E-41F5-B321-32677A3D1A78}"/>
              </a:ext>
            </a:extLst>
          </p:cNvPr>
          <p:cNvSpPr/>
          <p:nvPr userDrawn="1"/>
        </p:nvSpPr>
        <p:spPr>
          <a:xfrm>
            <a:off x="8850967" y="416736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7" name="Text Placeholder 3">
            <a:extLst>
              <a:ext uri="{FF2B5EF4-FFF2-40B4-BE49-F238E27FC236}">
                <a16:creationId xmlns:a16="http://schemas.microsoft.com/office/drawing/2014/main" id="{44326AF8-D72F-4CEB-887E-BB2A7424F41A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9977" y="463761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sng">
                <a:solidFill>
                  <a:srgbClr val="6D298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Text Placeholder 3">
            <a:extLst>
              <a:ext uri="{FF2B5EF4-FFF2-40B4-BE49-F238E27FC236}">
                <a16:creationId xmlns:a16="http://schemas.microsoft.com/office/drawing/2014/main" id="{005F2056-33F3-427C-A012-B9AD7C8FE4C7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3114643" y="463761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sng">
                <a:solidFill>
                  <a:srgbClr val="338077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3">
            <a:extLst>
              <a:ext uri="{FF2B5EF4-FFF2-40B4-BE49-F238E27FC236}">
                <a16:creationId xmlns:a16="http://schemas.microsoft.com/office/drawing/2014/main" id="{DA7F9F7B-588A-485F-9914-2D8B824E4B22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150151" y="463761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sng">
                <a:solidFill>
                  <a:srgbClr val="DE178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3">
            <a:extLst>
              <a:ext uri="{FF2B5EF4-FFF2-40B4-BE49-F238E27FC236}">
                <a16:creationId xmlns:a16="http://schemas.microsoft.com/office/drawing/2014/main" id="{56B5882E-5426-4300-8668-3EA1244D8885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9165943" y="463761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sng">
                <a:solidFill>
                  <a:srgbClr val="454D8C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Picture Placeholder 2">
            <a:extLst>
              <a:ext uri="{FF2B5EF4-FFF2-40B4-BE49-F238E27FC236}">
                <a16:creationId xmlns:a16="http://schemas.microsoft.com/office/drawing/2014/main" id="{AAA1F1BF-FA29-47B0-85CD-0C918A7C5F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62329" y="230505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112" name="Picture Placeholder 2">
            <a:extLst>
              <a:ext uri="{FF2B5EF4-FFF2-40B4-BE49-F238E27FC236}">
                <a16:creationId xmlns:a16="http://schemas.microsoft.com/office/drawing/2014/main" id="{E4AF71EC-D075-49E0-9D0E-4A5AD231580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92416" y="230505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113" name="Picture Placeholder 2">
            <a:extLst>
              <a:ext uri="{FF2B5EF4-FFF2-40B4-BE49-F238E27FC236}">
                <a16:creationId xmlns:a16="http://schemas.microsoft.com/office/drawing/2014/main" id="{A9F05FE8-9461-4FDB-8CD4-9E23DD89CF9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29808" y="2305050"/>
            <a:ext cx="2241550" cy="2176463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2510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D3909ED6-1B47-4CEE-862C-DC8AEB48211C}"/>
              </a:ext>
            </a:extLst>
          </p:cNvPr>
          <p:cNvSpPr/>
          <p:nvPr userDrawn="1"/>
        </p:nvSpPr>
        <p:spPr>
          <a:xfrm>
            <a:off x="79135" y="1704559"/>
            <a:ext cx="2926080" cy="4449876"/>
          </a:xfrm>
          <a:prstGeom prst="roundRect">
            <a:avLst/>
          </a:prstGeom>
          <a:solidFill>
            <a:srgbClr val="EFE4F6"/>
          </a:solidFill>
          <a:ln>
            <a:solidFill>
              <a:srgbClr val="B470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629FEE-FB7A-429C-A440-385F59D78D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4025" y="1869390"/>
            <a:ext cx="2241550" cy="2176463"/>
          </a:xfrm>
        </p:spPr>
        <p:txBody>
          <a:bodyPr/>
          <a:lstStyle/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4950500" y="6385120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8839278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1A2A9FAD-4EB7-4330-AF97-E8525B690A3E}"/>
              </a:ext>
            </a:extLst>
          </p:cNvPr>
          <p:cNvSpPr/>
          <p:nvPr userDrawn="1"/>
        </p:nvSpPr>
        <p:spPr>
          <a:xfrm>
            <a:off x="3115271" y="1697871"/>
            <a:ext cx="2926080" cy="4458770"/>
          </a:xfrm>
          <a:prstGeom prst="roundRect">
            <a:avLst/>
          </a:prstGeom>
          <a:solidFill>
            <a:srgbClr val="D7EAEA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1C92BAEA-E1EE-4260-8E95-402FB33FD753}"/>
              </a:ext>
            </a:extLst>
          </p:cNvPr>
          <p:cNvSpPr/>
          <p:nvPr userDrawn="1"/>
        </p:nvSpPr>
        <p:spPr>
          <a:xfrm>
            <a:off x="9187543" y="1697871"/>
            <a:ext cx="2926080" cy="4458770"/>
          </a:xfrm>
          <a:prstGeom prst="roundRect">
            <a:avLst/>
          </a:prstGeom>
          <a:solidFill>
            <a:srgbClr val="E7E9F4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BA9717-B28B-42FA-9621-323D93AB64C7}"/>
              </a:ext>
            </a:extLst>
          </p:cNvPr>
          <p:cNvSpPr/>
          <p:nvPr userDrawn="1"/>
        </p:nvSpPr>
        <p:spPr>
          <a:xfrm>
            <a:off x="2798641" y="372867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742E7BAF-0636-4D0D-9332-DB7FC72FD3A6}"/>
              </a:ext>
            </a:extLst>
          </p:cNvPr>
          <p:cNvSpPr/>
          <p:nvPr userDrawn="1"/>
        </p:nvSpPr>
        <p:spPr>
          <a:xfrm>
            <a:off x="6151093" y="1697871"/>
            <a:ext cx="2926080" cy="4458770"/>
          </a:xfrm>
          <a:prstGeom prst="roundRect">
            <a:avLst/>
          </a:prstGeom>
          <a:solidFill>
            <a:srgbClr val="FCE3EE"/>
          </a:solidFill>
          <a:ln>
            <a:solidFill>
              <a:srgbClr val="EF6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9" name="Arrow: Right 98">
            <a:extLst>
              <a:ext uri="{FF2B5EF4-FFF2-40B4-BE49-F238E27FC236}">
                <a16:creationId xmlns:a16="http://schemas.microsoft.com/office/drawing/2014/main" id="{AC43F429-27EB-4670-97AC-260270E2EF27}"/>
              </a:ext>
            </a:extLst>
          </p:cNvPr>
          <p:cNvSpPr/>
          <p:nvPr userDrawn="1"/>
        </p:nvSpPr>
        <p:spPr>
          <a:xfrm>
            <a:off x="5833261" y="378374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0" name="Arrow: Right 99">
            <a:extLst>
              <a:ext uri="{FF2B5EF4-FFF2-40B4-BE49-F238E27FC236}">
                <a16:creationId xmlns:a16="http://schemas.microsoft.com/office/drawing/2014/main" id="{ED1F1B91-8B0E-41F5-B321-32677A3D1A78}"/>
              </a:ext>
            </a:extLst>
          </p:cNvPr>
          <p:cNvSpPr/>
          <p:nvPr userDrawn="1"/>
        </p:nvSpPr>
        <p:spPr>
          <a:xfrm>
            <a:off x="8850967" y="373170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7" name="Text Placeholder 3">
            <a:extLst>
              <a:ext uri="{FF2B5EF4-FFF2-40B4-BE49-F238E27FC236}">
                <a16:creationId xmlns:a16="http://schemas.microsoft.com/office/drawing/2014/main" id="{44326AF8-D72F-4CEB-887E-BB2A7424F41A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9977" y="420195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none">
                <a:solidFill>
                  <a:srgbClr val="6D298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Text Placeholder 3">
            <a:extLst>
              <a:ext uri="{FF2B5EF4-FFF2-40B4-BE49-F238E27FC236}">
                <a16:creationId xmlns:a16="http://schemas.microsoft.com/office/drawing/2014/main" id="{005F2056-33F3-427C-A012-B9AD7C8FE4C7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3114643" y="420195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none">
                <a:solidFill>
                  <a:srgbClr val="338077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3">
            <a:extLst>
              <a:ext uri="{FF2B5EF4-FFF2-40B4-BE49-F238E27FC236}">
                <a16:creationId xmlns:a16="http://schemas.microsoft.com/office/drawing/2014/main" id="{DA7F9F7B-588A-485F-9914-2D8B824E4B22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150151" y="420195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none">
                <a:solidFill>
                  <a:srgbClr val="DE178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3">
            <a:extLst>
              <a:ext uri="{FF2B5EF4-FFF2-40B4-BE49-F238E27FC236}">
                <a16:creationId xmlns:a16="http://schemas.microsoft.com/office/drawing/2014/main" id="{56B5882E-5426-4300-8668-3EA1244D8885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9165943" y="420195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none">
                <a:solidFill>
                  <a:srgbClr val="454D8C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Picture Placeholder 2">
            <a:extLst>
              <a:ext uri="{FF2B5EF4-FFF2-40B4-BE49-F238E27FC236}">
                <a16:creationId xmlns:a16="http://schemas.microsoft.com/office/drawing/2014/main" id="{AAA1F1BF-FA29-47B0-85CD-0C918A7C5F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62329" y="186939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112" name="Picture Placeholder 2">
            <a:extLst>
              <a:ext uri="{FF2B5EF4-FFF2-40B4-BE49-F238E27FC236}">
                <a16:creationId xmlns:a16="http://schemas.microsoft.com/office/drawing/2014/main" id="{E4AF71EC-D075-49E0-9D0E-4A5AD231580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92416" y="186939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113" name="Picture Placeholder 2">
            <a:extLst>
              <a:ext uri="{FF2B5EF4-FFF2-40B4-BE49-F238E27FC236}">
                <a16:creationId xmlns:a16="http://schemas.microsoft.com/office/drawing/2014/main" id="{A9F05FE8-9461-4FDB-8CD4-9E23DD89CF9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29808" y="186939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9F6E5CF4-7994-443E-8E56-3F31A102B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193" y="5015355"/>
            <a:ext cx="294768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CCAAC4D8-F3E6-4280-B0E7-F971CE2B044C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3103843" y="5015355"/>
            <a:ext cx="294768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B8907176-5202-4D22-AB16-6134FE39EB9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6170975" y="5015355"/>
            <a:ext cx="294768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E023D4CE-4B73-4FD0-AAD1-EC84761FE50C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176743" y="5015354"/>
            <a:ext cx="294768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2329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8DFFA33-852C-4C27-BF35-AA8EAC8F372E}"/>
              </a:ext>
            </a:extLst>
          </p:cNvPr>
          <p:cNvSpPr/>
          <p:nvPr userDrawn="1"/>
        </p:nvSpPr>
        <p:spPr>
          <a:xfrm>
            <a:off x="75896" y="1421762"/>
            <a:ext cx="12041342" cy="5188588"/>
          </a:xfrm>
          <a:prstGeom prst="roundRect">
            <a:avLst/>
          </a:prstGeom>
          <a:solidFill>
            <a:srgbClr val="EFE4F6"/>
          </a:solidFill>
          <a:ln>
            <a:solidFill>
              <a:srgbClr val="B470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 hangingPunct="0">
              <a:spcAft>
                <a:spcPts val="600"/>
              </a:spcAft>
            </a:pPr>
            <a:endParaRPr lang="en-CA" sz="3200" b="1">
              <a:solidFill>
                <a:schemeClr val="tx1"/>
              </a:solidFill>
              <a:sym typeface="Calibri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69D733A0-42E6-4D2D-BED1-099F77FA63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9003" y="1211221"/>
            <a:ext cx="2216188" cy="220616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2" y="318887"/>
            <a:ext cx="11157141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44" name="Decorative dots">
            <a:extLst>
              <a:ext uri="{FF2B5EF4-FFF2-40B4-BE49-F238E27FC236}">
                <a16:creationId xmlns:a16="http://schemas.microsoft.com/office/drawing/2014/main" id="{28D2D6CC-2340-46A6-9601-BEB810D0C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18783" y="3046893"/>
            <a:ext cx="2308467" cy="156355"/>
            <a:chOff x="8495606" y="5814738"/>
            <a:chExt cx="2308467" cy="156355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F2CCA19-46B3-4838-9965-ACF7650C719C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F89A09F-B647-4738-9EFF-1DA9B5CACE8E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3B2FB1-4CC5-4DDE-B94F-92E74F9B661E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8B7C12A-114D-43FC-98C8-D513A3255FD2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713D62A-E3B6-41D9-BCA3-ACBA158DBDB9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616A2E-5354-4AD4-A517-50A1511B3066}"/>
              </a:ext>
            </a:extLst>
          </p:cNvPr>
          <p:cNvCxnSpPr>
            <a:cxnSpLocks/>
          </p:cNvCxnSpPr>
          <p:nvPr userDrawn="1"/>
        </p:nvCxnSpPr>
        <p:spPr>
          <a:xfrm>
            <a:off x="3951491" y="4732912"/>
            <a:ext cx="0" cy="1794012"/>
          </a:xfrm>
          <a:prstGeom prst="line">
            <a:avLst/>
          </a:prstGeom>
          <a:ln w="38100">
            <a:solidFill>
              <a:srgbClr val="BCB7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FACE4DF-1783-4046-BA91-36FEE3866D67}"/>
              </a:ext>
            </a:extLst>
          </p:cNvPr>
          <p:cNvCxnSpPr>
            <a:cxnSpLocks/>
          </p:cNvCxnSpPr>
          <p:nvPr userDrawn="1"/>
        </p:nvCxnSpPr>
        <p:spPr>
          <a:xfrm>
            <a:off x="8339559" y="4732912"/>
            <a:ext cx="0" cy="1794012"/>
          </a:xfrm>
          <a:prstGeom prst="line">
            <a:avLst/>
          </a:prstGeom>
          <a:ln w="38100">
            <a:solidFill>
              <a:srgbClr val="BCB7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32D3A76-3CFE-4F27-98BD-4E25C9E0B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4904" y="1973376"/>
            <a:ext cx="5024358" cy="85359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1722DFF-6618-4E74-BE4B-732C25AE3CC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519266" cy="658571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F049DC0-877D-423A-85A1-28266C2372E4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590649" y="4717779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1F6ED59-2D96-4C72-BC86-5AC535F8B429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590649" y="5251906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80B429-FAA6-4483-91E0-9832508FEF55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516567" y="4732912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57FA8D-099F-44F4-A782-3790E05EF762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516567" y="5267039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FC03BE34-7A6C-4AD4-93F3-717328A7555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04634" y="4732912"/>
            <a:ext cx="3106845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D543230-3279-4EF8-8E2B-ADB058C3EACF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8904634" y="5267039"/>
            <a:ext cx="3106842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0755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8DFFA33-852C-4C27-BF35-AA8EAC8F372E}"/>
              </a:ext>
            </a:extLst>
          </p:cNvPr>
          <p:cNvSpPr/>
          <p:nvPr userDrawn="1"/>
        </p:nvSpPr>
        <p:spPr>
          <a:xfrm>
            <a:off x="75896" y="1421762"/>
            <a:ext cx="12041342" cy="5188588"/>
          </a:xfrm>
          <a:prstGeom prst="roundRect">
            <a:avLst/>
          </a:prstGeom>
          <a:solidFill>
            <a:srgbClr val="D7EAEA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 hangingPunct="0">
              <a:spcAft>
                <a:spcPts val="600"/>
              </a:spcAft>
            </a:pPr>
            <a:endParaRPr lang="en-CA" sz="3200" b="1">
              <a:solidFill>
                <a:schemeClr val="tx1"/>
              </a:solidFill>
              <a:sym typeface="Calibri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69D733A0-42E6-4D2D-BED1-099F77FA63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9003" y="1211221"/>
            <a:ext cx="2216188" cy="220616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2" y="318887"/>
            <a:ext cx="11157141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44" name="Decorative dots">
            <a:extLst>
              <a:ext uri="{FF2B5EF4-FFF2-40B4-BE49-F238E27FC236}">
                <a16:creationId xmlns:a16="http://schemas.microsoft.com/office/drawing/2014/main" id="{28D2D6CC-2340-46A6-9601-BEB810D0C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18783" y="3046893"/>
            <a:ext cx="2308467" cy="156355"/>
            <a:chOff x="8495606" y="5814738"/>
            <a:chExt cx="2308467" cy="156355"/>
          </a:xfrm>
          <a:solidFill>
            <a:srgbClr val="A7D2D1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F2CCA19-46B3-4838-9965-ACF7650C719C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F89A09F-B647-4738-9EFF-1DA9B5CACE8E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3B2FB1-4CC5-4DDE-B94F-92E74F9B661E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8B7C12A-114D-43FC-98C8-D513A3255FD2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713D62A-E3B6-41D9-BCA3-ACBA158DBDB9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616A2E-5354-4AD4-A517-50A1511B3066}"/>
              </a:ext>
            </a:extLst>
          </p:cNvPr>
          <p:cNvCxnSpPr>
            <a:cxnSpLocks/>
          </p:cNvCxnSpPr>
          <p:nvPr userDrawn="1"/>
        </p:nvCxnSpPr>
        <p:spPr>
          <a:xfrm>
            <a:off x="3951491" y="4732912"/>
            <a:ext cx="0" cy="1794012"/>
          </a:xfrm>
          <a:prstGeom prst="line">
            <a:avLst/>
          </a:prstGeom>
          <a:ln w="38100">
            <a:solidFill>
              <a:srgbClr val="A7D2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FACE4DF-1783-4046-BA91-36FEE3866D67}"/>
              </a:ext>
            </a:extLst>
          </p:cNvPr>
          <p:cNvCxnSpPr>
            <a:cxnSpLocks/>
          </p:cNvCxnSpPr>
          <p:nvPr userDrawn="1"/>
        </p:nvCxnSpPr>
        <p:spPr>
          <a:xfrm>
            <a:off x="8339559" y="4732912"/>
            <a:ext cx="0" cy="1794012"/>
          </a:xfrm>
          <a:prstGeom prst="line">
            <a:avLst/>
          </a:prstGeom>
          <a:ln w="38100">
            <a:solidFill>
              <a:srgbClr val="A7D2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32D3A76-3CFE-4F27-98BD-4E25C9E0B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4904" y="1973376"/>
            <a:ext cx="5024358" cy="85359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1722DFF-6618-4E74-BE4B-732C25AE3CC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519266" cy="658571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F049DC0-877D-423A-85A1-28266C2372E4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590649" y="4717779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1F6ED59-2D96-4C72-BC86-5AC535F8B429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590649" y="5251906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80B429-FAA6-4483-91E0-9832508FEF55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516567" y="4732912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57FA8D-099F-44F4-A782-3790E05EF762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516567" y="5267039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FC03BE34-7A6C-4AD4-93F3-717328A7555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04634" y="4732912"/>
            <a:ext cx="3106845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D543230-3279-4EF8-8E2B-ADB058C3EACF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8904634" y="5267039"/>
            <a:ext cx="3106842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3553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8DFFA33-852C-4C27-BF35-AA8EAC8F372E}"/>
              </a:ext>
            </a:extLst>
          </p:cNvPr>
          <p:cNvSpPr/>
          <p:nvPr userDrawn="1"/>
        </p:nvSpPr>
        <p:spPr>
          <a:xfrm>
            <a:off x="75896" y="1421762"/>
            <a:ext cx="12041342" cy="5188588"/>
          </a:xfrm>
          <a:prstGeom prst="roundRect">
            <a:avLst/>
          </a:prstGeom>
          <a:solidFill>
            <a:srgbClr val="FCE3EE"/>
          </a:solidFill>
          <a:ln>
            <a:solidFill>
              <a:srgbClr val="EF6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 hangingPunct="0">
              <a:spcAft>
                <a:spcPts val="600"/>
              </a:spcAft>
            </a:pPr>
            <a:endParaRPr lang="en-CA" sz="3200" b="1">
              <a:solidFill>
                <a:schemeClr val="tx1"/>
              </a:solidFill>
              <a:sym typeface="Calibri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69D733A0-42E6-4D2D-BED1-099F77FA63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9003" y="1211221"/>
            <a:ext cx="2216188" cy="220616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2" y="318887"/>
            <a:ext cx="11157141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44" name="Decorative dots">
            <a:extLst>
              <a:ext uri="{FF2B5EF4-FFF2-40B4-BE49-F238E27FC236}">
                <a16:creationId xmlns:a16="http://schemas.microsoft.com/office/drawing/2014/main" id="{28D2D6CC-2340-46A6-9601-BEB810D0C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18783" y="3046893"/>
            <a:ext cx="2308467" cy="156355"/>
            <a:chOff x="8495606" y="5814738"/>
            <a:chExt cx="2308467" cy="156355"/>
          </a:xfrm>
          <a:solidFill>
            <a:srgbClr val="F7AFCE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F2CCA19-46B3-4838-9965-ACF7650C719C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F89A09F-B647-4738-9EFF-1DA9B5CACE8E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3B2FB1-4CC5-4DDE-B94F-92E74F9B661E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8B7C12A-114D-43FC-98C8-D513A3255FD2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713D62A-E3B6-41D9-BCA3-ACBA158DBDB9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616A2E-5354-4AD4-A517-50A1511B3066}"/>
              </a:ext>
            </a:extLst>
          </p:cNvPr>
          <p:cNvCxnSpPr>
            <a:cxnSpLocks/>
          </p:cNvCxnSpPr>
          <p:nvPr userDrawn="1"/>
        </p:nvCxnSpPr>
        <p:spPr>
          <a:xfrm>
            <a:off x="3951491" y="4732912"/>
            <a:ext cx="0" cy="1794012"/>
          </a:xfrm>
          <a:prstGeom prst="line">
            <a:avLst/>
          </a:prstGeom>
          <a:ln w="38100">
            <a:solidFill>
              <a:srgbClr val="F7A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FACE4DF-1783-4046-BA91-36FEE3866D67}"/>
              </a:ext>
            </a:extLst>
          </p:cNvPr>
          <p:cNvCxnSpPr>
            <a:cxnSpLocks/>
          </p:cNvCxnSpPr>
          <p:nvPr userDrawn="1"/>
        </p:nvCxnSpPr>
        <p:spPr>
          <a:xfrm>
            <a:off x="8339559" y="4732912"/>
            <a:ext cx="0" cy="1794012"/>
          </a:xfrm>
          <a:prstGeom prst="line">
            <a:avLst/>
          </a:prstGeom>
          <a:ln w="38100">
            <a:solidFill>
              <a:srgbClr val="F7A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32D3A76-3CFE-4F27-98BD-4E25C9E0B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4904" y="1973376"/>
            <a:ext cx="5024358" cy="85359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1722DFF-6618-4E74-BE4B-732C25AE3CC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519266" cy="658571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F049DC0-877D-423A-85A1-28266C2372E4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590649" y="4717779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1F6ED59-2D96-4C72-BC86-5AC535F8B429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590649" y="5251906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80B429-FAA6-4483-91E0-9832508FEF55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516567" y="4732912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57FA8D-099F-44F4-A782-3790E05EF762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516567" y="5267039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FC03BE34-7A6C-4AD4-93F3-717328A7555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04634" y="4732912"/>
            <a:ext cx="3106845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D543230-3279-4EF8-8E2B-ADB058C3EACF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8904634" y="5267039"/>
            <a:ext cx="3106842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808240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8DFFA33-852C-4C27-BF35-AA8EAC8F372E}"/>
              </a:ext>
            </a:extLst>
          </p:cNvPr>
          <p:cNvSpPr/>
          <p:nvPr userDrawn="1"/>
        </p:nvSpPr>
        <p:spPr>
          <a:xfrm>
            <a:off x="75896" y="1421762"/>
            <a:ext cx="12041342" cy="5188588"/>
          </a:xfrm>
          <a:prstGeom prst="roundRect">
            <a:avLst/>
          </a:prstGeom>
          <a:solidFill>
            <a:srgbClr val="E7E9F4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 hangingPunct="0">
              <a:spcAft>
                <a:spcPts val="600"/>
              </a:spcAft>
            </a:pPr>
            <a:endParaRPr lang="en-CA" sz="3200" b="1">
              <a:solidFill>
                <a:schemeClr val="tx1"/>
              </a:solidFill>
              <a:sym typeface="Calibri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69D733A0-42E6-4D2D-BED1-099F77FA63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9003" y="1211221"/>
            <a:ext cx="2216188" cy="220616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2" y="318887"/>
            <a:ext cx="11157141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44" name="Decorative dots">
            <a:extLst>
              <a:ext uri="{FF2B5EF4-FFF2-40B4-BE49-F238E27FC236}">
                <a16:creationId xmlns:a16="http://schemas.microsoft.com/office/drawing/2014/main" id="{28D2D6CC-2340-46A6-9601-BEB810D0C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18783" y="3046893"/>
            <a:ext cx="2308467" cy="156355"/>
            <a:chOff x="8495606" y="5814738"/>
            <a:chExt cx="2308467" cy="156355"/>
          </a:xfrm>
          <a:solidFill>
            <a:srgbClr val="C3C8E3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F2CCA19-46B3-4838-9965-ACF7650C719C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F89A09F-B647-4738-9EFF-1DA9B5CACE8E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3B2FB1-4CC5-4DDE-B94F-92E74F9B661E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8B7C12A-114D-43FC-98C8-D513A3255FD2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713D62A-E3B6-41D9-BCA3-ACBA158DBDB9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616A2E-5354-4AD4-A517-50A1511B3066}"/>
              </a:ext>
            </a:extLst>
          </p:cNvPr>
          <p:cNvCxnSpPr>
            <a:cxnSpLocks/>
          </p:cNvCxnSpPr>
          <p:nvPr userDrawn="1"/>
        </p:nvCxnSpPr>
        <p:spPr>
          <a:xfrm>
            <a:off x="3951491" y="4732912"/>
            <a:ext cx="0" cy="1794012"/>
          </a:xfrm>
          <a:prstGeom prst="line">
            <a:avLst/>
          </a:prstGeom>
          <a:ln w="38100">
            <a:solidFill>
              <a:srgbClr val="B5BC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FACE4DF-1783-4046-BA91-36FEE3866D67}"/>
              </a:ext>
            </a:extLst>
          </p:cNvPr>
          <p:cNvCxnSpPr>
            <a:cxnSpLocks/>
          </p:cNvCxnSpPr>
          <p:nvPr userDrawn="1"/>
        </p:nvCxnSpPr>
        <p:spPr>
          <a:xfrm>
            <a:off x="8339559" y="4732912"/>
            <a:ext cx="0" cy="1794012"/>
          </a:xfrm>
          <a:prstGeom prst="line">
            <a:avLst/>
          </a:prstGeom>
          <a:ln w="38100">
            <a:solidFill>
              <a:srgbClr val="B5BC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32D3A76-3CFE-4F27-98BD-4E25C9E0B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4904" y="1973376"/>
            <a:ext cx="5024358" cy="85359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1722DFF-6618-4E74-BE4B-732C25AE3CC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519266" cy="658571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F049DC0-877D-423A-85A1-28266C2372E4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590649" y="4717779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1F6ED59-2D96-4C72-BC86-5AC535F8B429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590649" y="5251906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80B429-FAA6-4483-91E0-9832508FEF55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516567" y="4732912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57FA8D-099F-44F4-A782-3790E05EF762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516567" y="5267039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FC03BE34-7A6C-4AD4-93F3-717328A7555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04634" y="4732912"/>
            <a:ext cx="3106845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D543230-3279-4EF8-8E2B-ADB058C3EACF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8904634" y="5267039"/>
            <a:ext cx="3106842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55569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318887"/>
            <a:ext cx="5249448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EED0EDD-F63A-4289-9B92-90A135418000}"/>
              </a:ext>
            </a:extLst>
          </p:cNvPr>
          <p:cNvSpPr/>
          <p:nvPr userDrawn="1"/>
        </p:nvSpPr>
        <p:spPr>
          <a:xfrm>
            <a:off x="5770179" y="0"/>
            <a:ext cx="6421820" cy="6858000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B93FB00-910F-4BEE-9A3B-10E27020EE65}"/>
              </a:ext>
            </a:extLst>
          </p:cNvPr>
          <p:cNvGrpSpPr/>
          <p:nvPr userDrawn="1"/>
        </p:nvGrpSpPr>
        <p:grpSpPr>
          <a:xfrm>
            <a:off x="93075" y="2490946"/>
            <a:ext cx="5607678" cy="3875633"/>
            <a:chOff x="93075" y="2364826"/>
            <a:chExt cx="5607678" cy="387563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C4BD0C0-A83B-45BC-B059-F8BE3C974FCD}"/>
                </a:ext>
              </a:extLst>
            </p:cNvPr>
            <p:cNvSpPr/>
            <p:nvPr/>
          </p:nvSpPr>
          <p:spPr>
            <a:xfrm>
              <a:off x="93075" y="5855038"/>
              <a:ext cx="1010511" cy="385421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0946751-712D-4CA0-A8A0-D723B8C19833}"/>
                </a:ext>
              </a:extLst>
            </p:cNvPr>
            <p:cNvSpPr/>
            <p:nvPr/>
          </p:nvSpPr>
          <p:spPr>
            <a:xfrm>
              <a:off x="1555531" y="2364826"/>
              <a:ext cx="4145222" cy="385421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36" name="Picture 2" descr="Men shaking hands during a martial arts training - ABZF02137 - Andrés  Benitez/Westend61">
              <a:extLst>
                <a:ext uri="{FF2B5EF4-FFF2-40B4-BE49-F238E27FC236}">
                  <a16:creationId xmlns:a16="http://schemas.microsoft.com/office/drawing/2014/main" id="{D360A027-BC70-4E3E-8BC6-E97BF3F3206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1"/>
            <a:stretch/>
          </p:blipFill>
          <p:spPr bwMode="auto">
            <a:xfrm>
              <a:off x="275974" y="2528894"/>
              <a:ext cx="5240786" cy="35895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Decorative dots">
            <a:extLst>
              <a:ext uri="{FF2B5EF4-FFF2-40B4-BE49-F238E27FC236}">
                <a16:creationId xmlns:a16="http://schemas.microsoft.com/office/drawing/2014/main" id="{32C9A10D-555D-4A78-8CFB-C45382562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826856" y="649958"/>
            <a:ext cx="2308467" cy="156355"/>
            <a:chOff x="8495606" y="5814738"/>
            <a:chExt cx="2308467" cy="156355"/>
          </a:xfrm>
          <a:solidFill>
            <a:srgbClr val="E7E9F4"/>
          </a:solidFill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650607-FFBB-4D95-9799-9D7542CB4EE7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EFF4E2B-E5BC-4285-B5A9-408714CC486C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292E71B-6255-4274-B9B2-97EF031A40B6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1D81C36-F07B-4090-948B-EBD33CF2EE89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02FC726-8EC3-4F95-A31A-FE9C4976FB75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8B6159BA-2297-4CA4-97D8-08D20A8DB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125" y="1207666"/>
            <a:ext cx="5273275" cy="116127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90F2E192-AD7F-499C-9F18-DFC7B7F86A8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291837" y="1275722"/>
            <a:ext cx="5378616" cy="5090857"/>
          </a:xfrm>
        </p:spPr>
        <p:txBody>
          <a:bodyPr>
            <a:normAutofit/>
          </a:bodyPr>
          <a:lstStyle>
            <a:lvl1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70084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64">
            <a:extLst>
              <a:ext uri="{FF2B5EF4-FFF2-40B4-BE49-F238E27FC236}">
                <a16:creationId xmlns:a16="http://schemas.microsoft.com/office/drawing/2014/main" id="{6035E230-337C-4FE2-B575-8F4745702164}"/>
              </a:ext>
            </a:extLst>
          </p:cNvPr>
          <p:cNvSpPr/>
          <p:nvPr userDrawn="1"/>
        </p:nvSpPr>
        <p:spPr>
          <a:xfrm>
            <a:off x="340138" y="5798771"/>
            <a:ext cx="11452469" cy="776435"/>
          </a:xfrm>
          <a:prstGeom prst="roundRect">
            <a:avLst/>
          </a:prstGeom>
          <a:solidFill>
            <a:srgbClr val="E7E9F4"/>
          </a:solidFill>
          <a:ln w="1905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600"/>
              </a:spcAft>
            </a:pPr>
            <a:endParaRPr lang="en-US" sz="3200" b="1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7524369" y="1070119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07EDFFB-4D98-471D-BD26-812D654267C4}"/>
              </a:ext>
            </a:extLst>
          </p:cNvPr>
          <p:cNvSpPr/>
          <p:nvPr userDrawn="1"/>
        </p:nvSpPr>
        <p:spPr>
          <a:xfrm>
            <a:off x="4280541" y="1681217"/>
            <a:ext cx="3552496" cy="3825766"/>
          </a:xfrm>
          <a:prstGeom prst="round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39A2293-D02F-45E2-8EC2-EF22A18E7E42}"/>
              </a:ext>
            </a:extLst>
          </p:cNvPr>
          <p:cNvSpPr/>
          <p:nvPr userDrawn="1"/>
        </p:nvSpPr>
        <p:spPr>
          <a:xfrm>
            <a:off x="8056588" y="1681217"/>
            <a:ext cx="3552496" cy="3825766"/>
          </a:xfrm>
          <a:prstGeom prst="round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35E36DC-9DA8-4AAB-AED7-AA497C38F22B}"/>
              </a:ext>
            </a:extLst>
          </p:cNvPr>
          <p:cNvSpPr/>
          <p:nvPr userDrawn="1"/>
        </p:nvSpPr>
        <p:spPr>
          <a:xfrm>
            <a:off x="504494" y="1681217"/>
            <a:ext cx="3552496" cy="3825766"/>
          </a:xfrm>
          <a:prstGeom prst="round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0F134FAF-E310-4203-A632-B86364E8E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7191" y="3990552"/>
            <a:ext cx="3307102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D0995F8B-1C6D-48BD-A5C8-B9349A9349B6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4403238" y="3990552"/>
            <a:ext cx="3307102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54D55BC6-715E-4C18-90E1-3A72F65DA0DE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8179285" y="3990552"/>
            <a:ext cx="3307102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CF7102C7-9100-40C8-A1E2-D48308425E94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1270942" y="5798771"/>
            <a:ext cx="9514479" cy="77643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Picture Placeholder 2">
            <a:extLst>
              <a:ext uri="{FF2B5EF4-FFF2-40B4-BE49-F238E27FC236}">
                <a16:creationId xmlns:a16="http://schemas.microsoft.com/office/drawing/2014/main" id="{6DF106E2-86E5-4A2A-AEA2-A20A9D48E85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70330" y="1830045"/>
            <a:ext cx="2020824" cy="20116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endParaRPr lang="en-CA"/>
          </a:p>
        </p:txBody>
      </p:sp>
      <p:sp>
        <p:nvSpPr>
          <p:cNvPr id="52" name="Picture Placeholder 2">
            <a:extLst>
              <a:ext uri="{FF2B5EF4-FFF2-40B4-BE49-F238E27FC236}">
                <a16:creationId xmlns:a16="http://schemas.microsoft.com/office/drawing/2014/main" id="{D6DBF98E-2A92-4812-9DD6-179128404C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5960" y="1830045"/>
            <a:ext cx="2020824" cy="20116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endParaRPr lang="en-CA"/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4C48CE63-553A-42D5-8D26-C983D715F2E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22424" y="1830045"/>
            <a:ext cx="2020824" cy="20116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36542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6DF11A3-04FB-4E8C-AB35-B524DECB54AE}"/>
              </a:ext>
            </a:extLst>
          </p:cNvPr>
          <p:cNvGrpSpPr/>
          <p:nvPr userDrawn="1"/>
        </p:nvGrpSpPr>
        <p:grpSpPr>
          <a:xfrm>
            <a:off x="-1583" y="1504950"/>
            <a:ext cx="12204700" cy="1896839"/>
            <a:chOff x="-1583" y="1276350"/>
            <a:chExt cx="12204700" cy="1896839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A9FCAB9-2C58-4BF6-8818-F434A03B3C47}"/>
                </a:ext>
              </a:extLst>
            </p:cNvPr>
            <p:cNvSpPr/>
            <p:nvPr/>
          </p:nvSpPr>
          <p:spPr>
            <a:xfrm>
              <a:off x="866054" y="1547589"/>
              <a:ext cx="10437658" cy="1625600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44364DC-2142-439A-9F38-622450DDFD44}"/>
                </a:ext>
              </a:extLst>
            </p:cNvPr>
            <p:cNvSpPr/>
            <p:nvPr/>
          </p:nvSpPr>
          <p:spPr>
            <a:xfrm>
              <a:off x="10653536" y="2493930"/>
              <a:ext cx="1549581" cy="488872"/>
            </a:xfrm>
            <a:prstGeom prst="rect">
              <a:avLst/>
            </a:prstGeom>
            <a:solidFill>
              <a:schemeClr val="bg1">
                <a:lumMod val="8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944F893-6895-41A6-8B8D-AFB31CCE7E39}"/>
                </a:ext>
              </a:extLst>
            </p:cNvPr>
            <p:cNvSpPr/>
            <p:nvPr/>
          </p:nvSpPr>
          <p:spPr>
            <a:xfrm>
              <a:off x="-1583" y="1276350"/>
              <a:ext cx="1549581" cy="1682362"/>
            </a:xfrm>
            <a:prstGeom prst="rect">
              <a:avLst/>
            </a:prstGeom>
            <a:solidFill>
              <a:schemeClr val="bg1">
                <a:lumMod val="8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18FA8DE5-AC2D-4A2D-A1CA-41215346F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44700" y="2075273"/>
            <a:ext cx="8141228" cy="1112039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B62C7D6-DB7A-477D-95A3-E0F099B60CD5}"/>
              </a:ext>
            </a:extLst>
          </p:cNvPr>
          <p:cNvSpPr/>
          <p:nvPr userDrawn="1"/>
        </p:nvSpPr>
        <p:spPr>
          <a:xfrm>
            <a:off x="7861133" y="4226439"/>
            <a:ext cx="3352967" cy="2027494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1DF61CB-5485-4542-B851-A48E5925B26B}"/>
              </a:ext>
            </a:extLst>
          </p:cNvPr>
          <p:cNvSpPr/>
          <p:nvPr userDrawn="1"/>
        </p:nvSpPr>
        <p:spPr>
          <a:xfrm>
            <a:off x="4407937" y="4226439"/>
            <a:ext cx="3352967" cy="2027494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7F1F380-5D16-4667-B31F-76D8BDE4B5A6}"/>
              </a:ext>
            </a:extLst>
          </p:cNvPr>
          <p:cNvSpPr/>
          <p:nvPr userDrawn="1"/>
        </p:nvSpPr>
        <p:spPr>
          <a:xfrm>
            <a:off x="954740" y="4226439"/>
            <a:ext cx="3352967" cy="2027494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B19EB59-DFEB-41B3-A798-0CC84B909C43}"/>
              </a:ext>
            </a:extLst>
          </p:cNvPr>
          <p:cNvSpPr/>
          <p:nvPr userDrawn="1"/>
        </p:nvSpPr>
        <p:spPr>
          <a:xfrm>
            <a:off x="7861133" y="3757143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2BFDD8E-E89E-47F8-9CBF-1C73D58F1BBC}"/>
              </a:ext>
            </a:extLst>
          </p:cNvPr>
          <p:cNvSpPr/>
          <p:nvPr userDrawn="1"/>
        </p:nvSpPr>
        <p:spPr>
          <a:xfrm>
            <a:off x="4407937" y="3757143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F1129CD-7F05-4DD7-978C-376E57206830}"/>
              </a:ext>
            </a:extLst>
          </p:cNvPr>
          <p:cNvSpPr/>
          <p:nvPr userDrawn="1"/>
        </p:nvSpPr>
        <p:spPr>
          <a:xfrm>
            <a:off x="954740" y="3757143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28991F2-1EED-45F9-80A7-E493F0CE0ED5}"/>
              </a:ext>
            </a:extLst>
          </p:cNvPr>
          <p:cNvSpPr/>
          <p:nvPr userDrawn="1"/>
        </p:nvSpPr>
        <p:spPr>
          <a:xfrm>
            <a:off x="3256068" y="3508148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3C5A992E-AB11-4DF1-93E0-922634BC1A1B}"/>
              </a:ext>
            </a:extLst>
          </p:cNvPr>
          <p:cNvSpPr/>
          <p:nvPr userDrawn="1"/>
        </p:nvSpPr>
        <p:spPr>
          <a:xfrm>
            <a:off x="6722406" y="3515581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AABFC24-8B88-43FB-9544-C72527D8415D}"/>
              </a:ext>
            </a:extLst>
          </p:cNvPr>
          <p:cNvSpPr/>
          <p:nvPr userDrawn="1"/>
        </p:nvSpPr>
        <p:spPr>
          <a:xfrm>
            <a:off x="10174672" y="3524406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183990-F993-463B-A9E2-EEE3B9593F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52800" y="3619500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77" name="Text Placeholder 3">
            <a:extLst>
              <a:ext uri="{FF2B5EF4-FFF2-40B4-BE49-F238E27FC236}">
                <a16:creationId xmlns:a16="http://schemas.microsoft.com/office/drawing/2014/main" id="{36B4333D-0152-41E7-A990-B8BDB50E830D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088068" y="4499608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3">
            <a:extLst>
              <a:ext uri="{FF2B5EF4-FFF2-40B4-BE49-F238E27FC236}">
                <a16:creationId xmlns:a16="http://schemas.microsoft.com/office/drawing/2014/main" id="{811E3790-CAF6-466E-AC72-328FBFA3DA67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43691" y="4499608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3">
            <a:extLst>
              <a:ext uri="{FF2B5EF4-FFF2-40B4-BE49-F238E27FC236}">
                <a16:creationId xmlns:a16="http://schemas.microsoft.com/office/drawing/2014/main" id="{FA94B1FA-A0E9-44D6-BDB2-A3F60BC1D528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989765" y="4499608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Picture Placeholder 2">
            <a:extLst>
              <a:ext uri="{FF2B5EF4-FFF2-40B4-BE49-F238E27FC236}">
                <a16:creationId xmlns:a16="http://schemas.microsoft.com/office/drawing/2014/main" id="{AEE45E75-7563-4EFB-BDFC-FA9D7622632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829885" y="3619500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82" name="Picture Placeholder 2">
            <a:extLst>
              <a:ext uri="{FF2B5EF4-FFF2-40B4-BE49-F238E27FC236}">
                <a16:creationId xmlns:a16="http://schemas.microsoft.com/office/drawing/2014/main" id="{25A7C94A-339F-418E-B075-94B74852078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282151" y="3619500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85" name="Text Placeholder 3">
            <a:extLst>
              <a:ext uri="{FF2B5EF4-FFF2-40B4-BE49-F238E27FC236}">
                <a16:creationId xmlns:a16="http://schemas.microsoft.com/office/drawing/2014/main" id="{D4787FA9-F95C-4BC6-8C2D-A14FD46CF97F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1088069" y="3736329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6" name="Text Placeholder 3">
            <a:extLst>
              <a:ext uri="{FF2B5EF4-FFF2-40B4-BE49-F238E27FC236}">
                <a16:creationId xmlns:a16="http://schemas.microsoft.com/office/drawing/2014/main" id="{D9E8BAC3-3D17-4971-B9F7-83B2B26FFDDD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543691" y="3736329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7" name="Text Placeholder 3">
            <a:extLst>
              <a:ext uri="{FF2B5EF4-FFF2-40B4-BE49-F238E27FC236}">
                <a16:creationId xmlns:a16="http://schemas.microsoft.com/office/drawing/2014/main" id="{3DD7A500-9421-49C8-86C9-4B9B5932F27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7996888" y="3748261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8151801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0B62C7D6-DB7A-477D-95A3-E0F099B60CD5}"/>
              </a:ext>
            </a:extLst>
          </p:cNvPr>
          <p:cNvSpPr/>
          <p:nvPr userDrawn="1"/>
        </p:nvSpPr>
        <p:spPr>
          <a:xfrm>
            <a:off x="7861133" y="2506022"/>
            <a:ext cx="3352967" cy="2289501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1DF61CB-5485-4542-B851-A48E5925B26B}"/>
              </a:ext>
            </a:extLst>
          </p:cNvPr>
          <p:cNvSpPr/>
          <p:nvPr userDrawn="1"/>
        </p:nvSpPr>
        <p:spPr>
          <a:xfrm>
            <a:off x="4407937" y="2506022"/>
            <a:ext cx="3352967" cy="2289501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7F1F380-5D16-4667-B31F-76D8BDE4B5A6}"/>
              </a:ext>
            </a:extLst>
          </p:cNvPr>
          <p:cNvSpPr/>
          <p:nvPr userDrawn="1"/>
        </p:nvSpPr>
        <p:spPr>
          <a:xfrm>
            <a:off x="954740" y="2506022"/>
            <a:ext cx="3352967" cy="2289501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B19EB59-DFEB-41B3-A798-0CC84B909C43}"/>
              </a:ext>
            </a:extLst>
          </p:cNvPr>
          <p:cNvSpPr/>
          <p:nvPr userDrawn="1"/>
        </p:nvSpPr>
        <p:spPr>
          <a:xfrm>
            <a:off x="7861133" y="2036727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2BFDD8E-E89E-47F8-9CBF-1C73D58F1BBC}"/>
              </a:ext>
            </a:extLst>
          </p:cNvPr>
          <p:cNvSpPr/>
          <p:nvPr userDrawn="1"/>
        </p:nvSpPr>
        <p:spPr>
          <a:xfrm>
            <a:off x="4407937" y="2036727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F1129CD-7F05-4DD7-978C-376E57206830}"/>
              </a:ext>
            </a:extLst>
          </p:cNvPr>
          <p:cNvSpPr/>
          <p:nvPr userDrawn="1"/>
        </p:nvSpPr>
        <p:spPr>
          <a:xfrm>
            <a:off x="954740" y="2036727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28991F2-1EED-45F9-80A7-E493F0CE0ED5}"/>
              </a:ext>
            </a:extLst>
          </p:cNvPr>
          <p:cNvSpPr/>
          <p:nvPr userDrawn="1"/>
        </p:nvSpPr>
        <p:spPr>
          <a:xfrm>
            <a:off x="3256068" y="1787732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3C5A992E-AB11-4DF1-93E0-922634BC1A1B}"/>
              </a:ext>
            </a:extLst>
          </p:cNvPr>
          <p:cNvSpPr/>
          <p:nvPr userDrawn="1"/>
        </p:nvSpPr>
        <p:spPr>
          <a:xfrm>
            <a:off x="6722406" y="1795165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AABFC24-8B88-43FB-9544-C72527D8415D}"/>
              </a:ext>
            </a:extLst>
          </p:cNvPr>
          <p:cNvSpPr/>
          <p:nvPr userDrawn="1"/>
        </p:nvSpPr>
        <p:spPr>
          <a:xfrm>
            <a:off x="10174672" y="1803990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183990-F993-463B-A9E2-EEE3B9593F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52800" y="1899084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77" name="Text Placeholder 3">
            <a:extLst>
              <a:ext uri="{FF2B5EF4-FFF2-40B4-BE49-F238E27FC236}">
                <a16:creationId xmlns:a16="http://schemas.microsoft.com/office/drawing/2014/main" id="{36B4333D-0152-41E7-A990-B8BDB50E830D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088068" y="2779192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3">
            <a:extLst>
              <a:ext uri="{FF2B5EF4-FFF2-40B4-BE49-F238E27FC236}">
                <a16:creationId xmlns:a16="http://schemas.microsoft.com/office/drawing/2014/main" id="{811E3790-CAF6-466E-AC72-328FBFA3DA67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43691" y="2779192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3">
            <a:extLst>
              <a:ext uri="{FF2B5EF4-FFF2-40B4-BE49-F238E27FC236}">
                <a16:creationId xmlns:a16="http://schemas.microsoft.com/office/drawing/2014/main" id="{FA94B1FA-A0E9-44D6-BDB2-A3F60BC1D528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989765" y="2779192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Picture Placeholder 2">
            <a:extLst>
              <a:ext uri="{FF2B5EF4-FFF2-40B4-BE49-F238E27FC236}">
                <a16:creationId xmlns:a16="http://schemas.microsoft.com/office/drawing/2014/main" id="{AEE45E75-7563-4EFB-BDFC-FA9D7622632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829885" y="1899084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82" name="Picture Placeholder 2">
            <a:extLst>
              <a:ext uri="{FF2B5EF4-FFF2-40B4-BE49-F238E27FC236}">
                <a16:creationId xmlns:a16="http://schemas.microsoft.com/office/drawing/2014/main" id="{25A7C94A-339F-418E-B075-94B74852078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282151" y="1899084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85" name="Text Placeholder 3">
            <a:extLst>
              <a:ext uri="{FF2B5EF4-FFF2-40B4-BE49-F238E27FC236}">
                <a16:creationId xmlns:a16="http://schemas.microsoft.com/office/drawing/2014/main" id="{D4787FA9-F95C-4BC6-8C2D-A14FD46CF97F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1088069" y="2015913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6" name="Text Placeholder 3">
            <a:extLst>
              <a:ext uri="{FF2B5EF4-FFF2-40B4-BE49-F238E27FC236}">
                <a16:creationId xmlns:a16="http://schemas.microsoft.com/office/drawing/2014/main" id="{D9E8BAC3-3D17-4971-B9F7-83B2B26FFDDD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543691" y="2015913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7" name="Text Placeholder 3">
            <a:extLst>
              <a:ext uri="{FF2B5EF4-FFF2-40B4-BE49-F238E27FC236}">
                <a16:creationId xmlns:a16="http://schemas.microsoft.com/office/drawing/2014/main" id="{3DD7A500-9421-49C8-86C9-4B9B5932F27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7996888" y="2027845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4" name="Right Arrow 2">
            <a:extLst>
              <a:ext uri="{FF2B5EF4-FFF2-40B4-BE49-F238E27FC236}">
                <a16:creationId xmlns:a16="http://schemas.microsoft.com/office/drawing/2014/main" id="{B7A98576-BFD1-4071-B726-0AF4BFC15800}"/>
              </a:ext>
            </a:extLst>
          </p:cNvPr>
          <p:cNvSpPr/>
          <p:nvPr userDrawn="1"/>
        </p:nvSpPr>
        <p:spPr>
          <a:xfrm>
            <a:off x="4002473" y="3430150"/>
            <a:ext cx="612276" cy="362920"/>
          </a:xfrm>
          <a:prstGeom prst="rightArrow">
            <a:avLst/>
          </a:prstGeom>
          <a:solidFill>
            <a:srgbClr val="6C74B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Right Arrow 56">
            <a:extLst>
              <a:ext uri="{FF2B5EF4-FFF2-40B4-BE49-F238E27FC236}">
                <a16:creationId xmlns:a16="http://schemas.microsoft.com/office/drawing/2014/main" id="{7D7C8552-2AA9-43C6-A6DA-67522AB0F3D2}"/>
              </a:ext>
            </a:extLst>
          </p:cNvPr>
          <p:cNvSpPr/>
          <p:nvPr userDrawn="1"/>
        </p:nvSpPr>
        <p:spPr>
          <a:xfrm>
            <a:off x="7461537" y="3485108"/>
            <a:ext cx="612276" cy="362920"/>
          </a:xfrm>
          <a:prstGeom prst="rightArrow">
            <a:avLst/>
          </a:prstGeom>
          <a:solidFill>
            <a:srgbClr val="6C74B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6533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7870360F-79A3-4508-91DE-C5A859824CE5}"/>
              </a:ext>
            </a:extLst>
          </p:cNvPr>
          <p:cNvSpPr/>
          <p:nvPr userDrawn="1"/>
        </p:nvSpPr>
        <p:spPr>
          <a:xfrm>
            <a:off x="6095999" y="0"/>
            <a:ext cx="6095999" cy="6858000"/>
          </a:xfrm>
          <a:prstGeom prst="rect">
            <a:avLst/>
          </a:prstGeom>
          <a:solidFill>
            <a:srgbClr val="D2D5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C7F7107-76EC-4DD4-8A4B-50078565EAAD}"/>
              </a:ext>
            </a:extLst>
          </p:cNvPr>
          <p:cNvSpPr/>
          <p:nvPr userDrawn="1"/>
        </p:nvSpPr>
        <p:spPr>
          <a:xfrm>
            <a:off x="7011785" y="1092611"/>
            <a:ext cx="5180213" cy="5762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9" name="L-Shape 8">
            <a:extLst>
              <a:ext uri="{FF2B5EF4-FFF2-40B4-BE49-F238E27FC236}">
                <a16:creationId xmlns:a16="http://schemas.microsoft.com/office/drawing/2014/main" id="{07DCD5DA-0095-4E44-B305-8E3FCC69DF0D}"/>
              </a:ext>
            </a:extLst>
          </p:cNvPr>
          <p:cNvSpPr/>
          <p:nvPr userDrawn="1"/>
        </p:nvSpPr>
        <p:spPr>
          <a:xfrm>
            <a:off x="2657301" y="2037253"/>
            <a:ext cx="788324" cy="2290158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5203E2-7A25-4CCD-8D38-FB198D3FC0B4}"/>
              </a:ext>
            </a:extLst>
          </p:cNvPr>
          <p:cNvSpPr/>
          <p:nvPr userDrawn="1"/>
        </p:nvSpPr>
        <p:spPr>
          <a:xfrm rot="5400000">
            <a:off x="3542606" y="3036615"/>
            <a:ext cx="390699" cy="2161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3554A3-C4AA-4189-9E6C-C54631EEEEE6}"/>
              </a:ext>
            </a:extLst>
          </p:cNvPr>
          <p:cNvSpPr/>
          <p:nvPr userDrawn="1"/>
        </p:nvSpPr>
        <p:spPr>
          <a:xfrm rot="5400000">
            <a:off x="3542606" y="1083051"/>
            <a:ext cx="390699" cy="2161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A96828F-5E96-425A-A8B8-626D581D8AFD}"/>
              </a:ext>
            </a:extLst>
          </p:cNvPr>
          <p:cNvSpPr/>
          <p:nvPr userDrawn="1"/>
        </p:nvSpPr>
        <p:spPr>
          <a:xfrm rot="5400000">
            <a:off x="11127277" y="3638595"/>
            <a:ext cx="390699" cy="17387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2DBEACF-291D-4EAE-859B-51A1A52B12BD}"/>
              </a:ext>
            </a:extLst>
          </p:cNvPr>
          <p:cNvSpPr/>
          <p:nvPr userDrawn="1"/>
        </p:nvSpPr>
        <p:spPr>
          <a:xfrm>
            <a:off x="381000" y="5857586"/>
            <a:ext cx="151707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6D23B2F-FE21-49C1-885A-F9CB5618A384}"/>
              </a:ext>
            </a:extLst>
          </p:cNvPr>
          <p:cNvSpPr/>
          <p:nvPr userDrawn="1"/>
        </p:nvSpPr>
        <p:spPr>
          <a:xfrm>
            <a:off x="6278042" y="546306"/>
            <a:ext cx="4625487" cy="3832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0BE2AF3-2D7B-4690-8633-7BD78B74B015}"/>
              </a:ext>
            </a:extLst>
          </p:cNvPr>
          <p:cNvSpPr/>
          <p:nvPr userDrawn="1"/>
        </p:nvSpPr>
        <p:spPr>
          <a:xfrm>
            <a:off x="8524702" y="0"/>
            <a:ext cx="2378826" cy="723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50FA80-D5DA-427B-BF29-BE75A6ACDBC3}"/>
              </a:ext>
            </a:extLst>
          </p:cNvPr>
          <p:cNvSpPr/>
          <p:nvPr userDrawn="1"/>
        </p:nvSpPr>
        <p:spPr>
          <a:xfrm rot="5400000">
            <a:off x="1865412" y="562542"/>
            <a:ext cx="2547215" cy="6278043"/>
          </a:xfrm>
          <a:prstGeom prst="rect">
            <a:avLst/>
          </a:prstGeom>
          <a:solidFill>
            <a:srgbClr val="586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896D50B-678A-434E-AC2B-26834CADCE47}"/>
              </a:ext>
            </a:extLst>
          </p:cNvPr>
          <p:cNvSpPr/>
          <p:nvPr userDrawn="1"/>
        </p:nvSpPr>
        <p:spPr>
          <a:xfrm>
            <a:off x="6013419" y="4975171"/>
            <a:ext cx="264623" cy="1879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C89D62AA-D1D6-4D87-A941-055101813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375" y="3770077"/>
            <a:ext cx="4409916" cy="44915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CA"/>
          </a:p>
        </p:txBody>
      </p:sp>
      <p:pic>
        <p:nvPicPr>
          <p:cNvPr id="2052" name="Picture 4" descr="05 Karate | FSPYMA | Martial Arts Photography - Part 2">
            <a:extLst>
              <a:ext uri="{FF2B5EF4-FFF2-40B4-BE49-F238E27FC236}">
                <a16:creationId xmlns:a16="http://schemas.microsoft.com/office/drawing/2014/main" id="{79F309CC-D569-41DE-AC7B-946147F8EC6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t="-238" r="38027" b="32566"/>
          <a:stretch/>
        </p:blipFill>
        <p:spPr bwMode="auto">
          <a:xfrm>
            <a:off x="6278041" y="533000"/>
            <a:ext cx="4437673" cy="377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4" descr="05 Karate | FSPYMA | Martial Arts Photography - Part 2">
            <a:extLst>
              <a:ext uri="{FF2B5EF4-FFF2-40B4-BE49-F238E27FC236}">
                <a16:creationId xmlns:a16="http://schemas.microsoft.com/office/drawing/2014/main" id="{5768197C-E5FB-4051-92F5-BFC6BA7625E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17" t="12772" r="23089" b="59407"/>
          <a:stretch/>
        </p:blipFill>
        <p:spPr bwMode="auto">
          <a:xfrm>
            <a:off x="10897756" y="1269512"/>
            <a:ext cx="1095347" cy="1619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4" descr="05 Karate | FSPYMA | Martial Arts Photography - Part 2">
            <a:extLst>
              <a:ext uri="{FF2B5EF4-FFF2-40B4-BE49-F238E27FC236}">
                <a16:creationId xmlns:a16="http://schemas.microsoft.com/office/drawing/2014/main" id="{3159A532-5A55-473C-9249-BE14DBB0E0F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51" t="44589" r="23089" b="76"/>
          <a:stretch/>
        </p:blipFill>
        <p:spPr bwMode="auto">
          <a:xfrm>
            <a:off x="8558347" y="3038302"/>
            <a:ext cx="3434756" cy="308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B51AADF3-DAA4-4AE2-A6C5-5B718305B7ED}"/>
              </a:ext>
            </a:extLst>
          </p:cNvPr>
          <p:cNvSpPr/>
          <p:nvPr userDrawn="1"/>
        </p:nvSpPr>
        <p:spPr>
          <a:xfrm rot="5400000">
            <a:off x="8499461" y="1988982"/>
            <a:ext cx="171102" cy="4613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5D8FBB6-5443-4C0D-AEE6-B2DA3B2A6401}"/>
              </a:ext>
            </a:extLst>
          </p:cNvPr>
          <p:cNvSpPr/>
          <p:nvPr userDrawn="1"/>
        </p:nvSpPr>
        <p:spPr>
          <a:xfrm>
            <a:off x="10715714" y="1968356"/>
            <a:ext cx="176269" cy="2413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9" name="Picture 4" descr="05 Karate | FSPYMA | Martial Arts Photography - Part 2">
            <a:extLst>
              <a:ext uri="{FF2B5EF4-FFF2-40B4-BE49-F238E27FC236}">
                <a16:creationId xmlns:a16="http://schemas.microsoft.com/office/drawing/2014/main" id="{202158F5-6EB5-4643-98BC-C834C058587C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5" t="69615" r="66802" b="238"/>
          <a:stretch/>
        </p:blipFill>
        <p:spPr bwMode="auto">
          <a:xfrm>
            <a:off x="7205627" y="4381504"/>
            <a:ext cx="1153825" cy="174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E04218D-92B4-4161-BF49-AB3383971E4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69" y="6147148"/>
            <a:ext cx="2090651" cy="653471"/>
          </a:xfrm>
          <a:prstGeom prst="rect">
            <a:avLst/>
          </a:prstGeom>
        </p:spPr>
      </p:pic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969" y="2734321"/>
            <a:ext cx="6278041" cy="94526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71" name="Decorative dots">
            <a:extLst>
              <a:ext uri="{FF2B5EF4-FFF2-40B4-BE49-F238E27FC236}">
                <a16:creationId xmlns:a16="http://schemas.microsoft.com/office/drawing/2014/main" id="{E73C8DB1-CDB6-4DC7-9CB7-72390F985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32375" y="4430988"/>
            <a:ext cx="2302333" cy="151099"/>
            <a:chOff x="9428840" y="1544890"/>
            <a:chExt cx="2302333" cy="151099"/>
          </a:xfrm>
          <a:solidFill>
            <a:srgbClr val="B2B8DC"/>
          </a:solidFill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C2ECA56-C951-477E-82AF-0E81ABE748A3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7CF2D0B-DC65-447C-B5FD-ECFC57D5240B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47E87F8-1FB2-42E4-9CCC-DE30371094FB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F147FA34-925B-4D8B-9924-59C767E7FA08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12F59196-6041-4200-83ED-392D60487EB2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77" name="Decorative dots">
            <a:extLst>
              <a:ext uri="{FF2B5EF4-FFF2-40B4-BE49-F238E27FC236}">
                <a16:creationId xmlns:a16="http://schemas.microsoft.com/office/drawing/2014/main" id="{EDB6A25E-A772-44C2-8A41-55418167E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5283" y="4430988"/>
            <a:ext cx="2302333" cy="151099"/>
            <a:chOff x="9428840" y="1544890"/>
            <a:chExt cx="2302333" cy="151099"/>
          </a:xfrm>
          <a:solidFill>
            <a:srgbClr val="B2B8DC"/>
          </a:solidFill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1B3B11F-358F-4911-B902-A400394378F2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53F0F65-4D47-4AF3-8169-77FA727E15FD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D329324-21B2-4018-A0F7-B696589D56DD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13E8BAC-5845-4720-A58A-D3FEED60D760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B3429EC-4EEE-4730-9C41-A7CC1B78F1C8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87" name="Oval 86">
            <a:extLst>
              <a:ext uri="{FF2B5EF4-FFF2-40B4-BE49-F238E27FC236}">
                <a16:creationId xmlns:a16="http://schemas.microsoft.com/office/drawing/2014/main" id="{A08B7545-2C40-4404-BDA0-8F4B1D7203E5}"/>
              </a:ext>
            </a:extLst>
          </p:cNvPr>
          <p:cNvSpPr/>
          <p:nvPr/>
        </p:nvSpPr>
        <p:spPr>
          <a:xfrm>
            <a:off x="5582516" y="4441102"/>
            <a:ext cx="151099" cy="151099"/>
          </a:xfrm>
          <a:prstGeom prst="ellipse">
            <a:avLst/>
          </a:prstGeom>
          <a:solidFill>
            <a:srgbClr val="B2B8D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31049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58865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1D6AB90-DE01-4AB0-A4BE-E0425BE81C04}"/>
              </a:ext>
            </a:extLst>
          </p:cNvPr>
          <p:cNvSpPr/>
          <p:nvPr userDrawn="1"/>
        </p:nvSpPr>
        <p:spPr>
          <a:xfrm>
            <a:off x="421692" y="2791290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Picture Placeholder 2">
            <a:extLst>
              <a:ext uri="{FF2B5EF4-FFF2-40B4-BE49-F238E27FC236}">
                <a16:creationId xmlns:a16="http://schemas.microsoft.com/office/drawing/2014/main" id="{85EE3C6E-D6C7-4615-B56F-D0E25B33AA5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9360" y="2889906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A1F7E4F-9F50-409D-9E6C-AAE3210225EA}"/>
              </a:ext>
            </a:extLst>
          </p:cNvPr>
          <p:cNvSpPr/>
          <p:nvPr userDrawn="1"/>
        </p:nvSpPr>
        <p:spPr>
          <a:xfrm>
            <a:off x="473420" y="4126678"/>
            <a:ext cx="3153955" cy="330740"/>
          </a:xfrm>
          <a:prstGeom prst="roundRect">
            <a:avLst>
              <a:gd name="adj" fmla="val 50000"/>
            </a:avLst>
          </a:prstGeom>
          <a:solidFill>
            <a:srgbClr val="6C74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7" name="Text Placeholder 3">
            <a:extLst>
              <a:ext uri="{FF2B5EF4-FFF2-40B4-BE49-F238E27FC236}">
                <a16:creationId xmlns:a16="http://schemas.microsoft.com/office/drawing/2014/main" id="{7CBDDD3A-6298-4CAD-BF4D-29A1775DCE92}"/>
              </a:ext>
            </a:extLst>
          </p:cNvPr>
          <p:cNvSpPr>
            <a:spLocks noGrp="1"/>
          </p:cNvSpPr>
          <p:nvPr>
            <p:ph type="body" sz="half" idx="29"/>
          </p:nvPr>
        </p:nvSpPr>
        <p:spPr>
          <a:xfrm>
            <a:off x="646245" y="4086962"/>
            <a:ext cx="2086193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8" name="Text Placeholder 3">
            <a:extLst>
              <a:ext uri="{FF2B5EF4-FFF2-40B4-BE49-F238E27FC236}">
                <a16:creationId xmlns:a16="http://schemas.microsoft.com/office/drawing/2014/main" id="{750C90BD-8CD6-4EBB-A316-2F854C285344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589948" y="2592082"/>
            <a:ext cx="2086193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rgbClr val="6C74B6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2" name="Text Placeholder 3">
            <a:extLst>
              <a:ext uri="{FF2B5EF4-FFF2-40B4-BE49-F238E27FC236}">
                <a16:creationId xmlns:a16="http://schemas.microsoft.com/office/drawing/2014/main" id="{203C98FA-0A1A-4CCB-9519-4FB79E761F31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589949" y="2969365"/>
            <a:ext cx="2092526" cy="83633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3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6D5F0BA-3005-4535-AF05-DE0C96471466}"/>
              </a:ext>
            </a:extLst>
          </p:cNvPr>
          <p:cNvSpPr/>
          <p:nvPr userDrawn="1"/>
        </p:nvSpPr>
        <p:spPr>
          <a:xfrm>
            <a:off x="2130757" y="4776131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Picture Placeholder 2">
            <a:extLst>
              <a:ext uri="{FF2B5EF4-FFF2-40B4-BE49-F238E27FC236}">
                <a16:creationId xmlns:a16="http://schemas.microsoft.com/office/drawing/2014/main" id="{500E1EC8-FA20-4811-9086-21267381F8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227280" y="4883645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99AE28A-3E35-4C6A-B8BE-24898A62F044}"/>
              </a:ext>
            </a:extLst>
          </p:cNvPr>
          <p:cNvSpPr/>
          <p:nvPr userDrawn="1"/>
        </p:nvSpPr>
        <p:spPr>
          <a:xfrm>
            <a:off x="2785075" y="4123965"/>
            <a:ext cx="2149463" cy="330740"/>
          </a:xfrm>
          <a:prstGeom prst="roundRect">
            <a:avLst>
              <a:gd name="adj" fmla="val 50000"/>
            </a:avLst>
          </a:prstGeom>
          <a:solidFill>
            <a:srgbClr val="52B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8" name="Text Placeholder 3">
            <a:extLst>
              <a:ext uri="{FF2B5EF4-FFF2-40B4-BE49-F238E27FC236}">
                <a16:creationId xmlns:a16="http://schemas.microsoft.com/office/drawing/2014/main" id="{609AEED0-5E31-4D8A-841A-475D034788C6}"/>
              </a:ext>
            </a:extLst>
          </p:cNvPr>
          <p:cNvSpPr>
            <a:spLocks noGrp="1"/>
          </p:cNvSpPr>
          <p:nvPr>
            <p:ph type="body" sz="half" idx="30"/>
          </p:nvPr>
        </p:nvSpPr>
        <p:spPr>
          <a:xfrm>
            <a:off x="2921493" y="4086962"/>
            <a:ext cx="1703828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5" name="Text Placeholder 3">
            <a:extLst>
              <a:ext uri="{FF2B5EF4-FFF2-40B4-BE49-F238E27FC236}">
                <a16:creationId xmlns:a16="http://schemas.microsoft.com/office/drawing/2014/main" id="{78FC5683-6F1A-48AE-8E98-6665A5211029}"/>
              </a:ext>
            </a:extLst>
          </p:cNvPr>
          <p:cNvSpPr>
            <a:spLocks noGrp="1"/>
          </p:cNvSpPr>
          <p:nvPr>
            <p:ph type="body" sz="half" idx="27"/>
          </p:nvPr>
        </p:nvSpPr>
        <p:spPr>
          <a:xfrm>
            <a:off x="3214837" y="5060852"/>
            <a:ext cx="1325647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rgbClr val="52BAAD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36AAB47-7BB1-46BA-BDEC-74A721EBE504}"/>
              </a:ext>
            </a:extLst>
          </p:cNvPr>
          <p:cNvSpPr/>
          <p:nvPr userDrawn="1"/>
        </p:nvSpPr>
        <p:spPr>
          <a:xfrm>
            <a:off x="4364860" y="2791290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EF6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5" name="Picture Placeholder 2">
            <a:extLst>
              <a:ext uri="{FF2B5EF4-FFF2-40B4-BE49-F238E27FC236}">
                <a16:creationId xmlns:a16="http://schemas.microsoft.com/office/drawing/2014/main" id="{87BDBD3F-0822-40D8-B6C5-2E67A2E2FA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65656" y="2889906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6A442ACA-1EA8-4439-966C-6F1696CAFABC}"/>
              </a:ext>
            </a:extLst>
          </p:cNvPr>
          <p:cNvSpPr/>
          <p:nvPr userDrawn="1"/>
        </p:nvSpPr>
        <p:spPr>
          <a:xfrm>
            <a:off x="4677958" y="4126375"/>
            <a:ext cx="3153955" cy="330740"/>
          </a:xfrm>
          <a:prstGeom prst="roundRect">
            <a:avLst>
              <a:gd name="adj" fmla="val 50000"/>
            </a:avLst>
          </a:prstGeom>
          <a:solidFill>
            <a:srgbClr val="EF6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9" name="Text Placeholder 3">
            <a:extLst>
              <a:ext uri="{FF2B5EF4-FFF2-40B4-BE49-F238E27FC236}">
                <a16:creationId xmlns:a16="http://schemas.microsoft.com/office/drawing/2014/main" id="{3C5E545B-04B1-40E4-96EC-D54B2BACEAA8}"/>
              </a:ext>
            </a:extLst>
          </p:cNvPr>
          <p:cNvSpPr>
            <a:spLocks noGrp="1"/>
          </p:cNvSpPr>
          <p:nvPr>
            <p:ph type="body" sz="half" idx="31"/>
          </p:nvPr>
        </p:nvSpPr>
        <p:spPr>
          <a:xfrm>
            <a:off x="4941959" y="4086962"/>
            <a:ext cx="1904923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0" name="Text Placeholder 3">
            <a:extLst>
              <a:ext uri="{FF2B5EF4-FFF2-40B4-BE49-F238E27FC236}">
                <a16:creationId xmlns:a16="http://schemas.microsoft.com/office/drawing/2014/main" id="{45A8B48A-310E-407C-89CA-256E8EF8AE80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5523835" y="2592082"/>
            <a:ext cx="2086193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rgbClr val="DE178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3" name="Text Placeholder 3">
            <a:extLst>
              <a:ext uri="{FF2B5EF4-FFF2-40B4-BE49-F238E27FC236}">
                <a16:creationId xmlns:a16="http://schemas.microsoft.com/office/drawing/2014/main" id="{E50F3B09-99FF-4F19-97A2-44588E0AE5B0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5523835" y="2969365"/>
            <a:ext cx="2092526" cy="83633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3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DC1EFD2-1C9A-4FAB-B3D6-0C7AF9679FF3}"/>
              </a:ext>
            </a:extLst>
          </p:cNvPr>
          <p:cNvSpPr/>
          <p:nvPr userDrawn="1"/>
        </p:nvSpPr>
        <p:spPr>
          <a:xfrm>
            <a:off x="4719197" y="4776131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DE17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C3558452-8FDE-4120-81E0-C46BB61253B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815720" y="4883645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5CD5D8F5-4540-4EC3-9F1D-2CD0B1BCE51D}"/>
              </a:ext>
            </a:extLst>
          </p:cNvPr>
          <p:cNvSpPr>
            <a:spLocks noGrp="1"/>
          </p:cNvSpPr>
          <p:nvPr>
            <p:ph type="body" sz="half" idx="35"/>
          </p:nvPr>
        </p:nvSpPr>
        <p:spPr>
          <a:xfrm>
            <a:off x="5803302" y="5060852"/>
            <a:ext cx="1429281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rgbClr val="DE178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6D4FB45-C99B-4C56-9B6D-D72A6EBF6117}"/>
              </a:ext>
            </a:extLst>
          </p:cNvPr>
          <p:cNvSpPr/>
          <p:nvPr userDrawn="1"/>
        </p:nvSpPr>
        <p:spPr>
          <a:xfrm>
            <a:off x="7225193" y="4776131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6" name="Picture Placeholder 2">
            <a:extLst>
              <a:ext uri="{FF2B5EF4-FFF2-40B4-BE49-F238E27FC236}">
                <a16:creationId xmlns:a16="http://schemas.microsoft.com/office/drawing/2014/main" id="{C02C5E04-1BC1-42D0-877D-1F17DC4470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21714" y="4876809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9C6F801-181B-41E1-AB47-F0B43E5DB925}"/>
              </a:ext>
            </a:extLst>
          </p:cNvPr>
          <p:cNvSpPr/>
          <p:nvPr userDrawn="1"/>
        </p:nvSpPr>
        <p:spPr>
          <a:xfrm>
            <a:off x="6989613" y="4123662"/>
            <a:ext cx="2560566" cy="33074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0" name="Text Placeholder 3">
            <a:extLst>
              <a:ext uri="{FF2B5EF4-FFF2-40B4-BE49-F238E27FC236}">
                <a16:creationId xmlns:a16="http://schemas.microsoft.com/office/drawing/2014/main" id="{01092923-C554-407C-9745-8C9BEDCF7680}"/>
              </a:ext>
            </a:extLst>
          </p:cNvPr>
          <p:cNvSpPr>
            <a:spLocks noGrp="1"/>
          </p:cNvSpPr>
          <p:nvPr>
            <p:ph type="body" sz="half" idx="32"/>
          </p:nvPr>
        </p:nvSpPr>
        <p:spPr>
          <a:xfrm>
            <a:off x="6773552" y="4086962"/>
            <a:ext cx="2420324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6" name="Text Placeholder 3">
            <a:extLst>
              <a:ext uri="{FF2B5EF4-FFF2-40B4-BE49-F238E27FC236}">
                <a16:creationId xmlns:a16="http://schemas.microsoft.com/office/drawing/2014/main" id="{2EA41F41-BE4C-496A-ADD2-C8F244D21502}"/>
              </a:ext>
            </a:extLst>
          </p:cNvPr>
          <p:cNvSpPr>
            <a:spLocks noGrp="1"/>
          </p:cNvSpPr>
          <p:nvPr>
            <p:ph type="body" sz="half" idx="28"/>
          </p:nvPr>
        </p:nvSpPr>
        <p:spPr>
          <a:xfrm>
            <a:off x="8313435" y="5060852"/>
            <a:ext cx="2505568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5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67F49E70-8C09-40F4-BE7F-3339DE75BB31}"/>
              </a:ext>
            </a:extLst>
          </p:cNvPr>
          <p:cNvSpPr/>
          <p:nvPr userDrawn="1"/>
        </p:nvSpPr>
        <p:spPr>
          <a:xfrm>
            <a:off x="8475200" y="2791290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7" name="Picture Placeholder 2">
            <a:extLst>
              <a:ext uri="{FF2B5EF4-FFF2-40B4-BE49-F238E27FC236}">
                <a16:creationId xmlns:a16="http://schemas.microsoft.com/office/drawing/2014/main" id="{2205B80E-9D2B-49DA-83BE-3BE7CC3A5E3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82103" y="2889906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F81C9EAE-BB96-42DB-BB32-27EED61781CF}"/>
              </a:ext>
            </a:extLst>
          </p:cNvPr>
          <p:cNvSpPr/>
          <p:nvPr userDrawn="1"/>
        </p:nvSpPr>
        <p:spPr>
          <a:xfrm>
            <a:off x="8901958" y="4123958"/>
            <a:ext cx="2659367" cy="330740"/>
          </a:xfrm>
          <a:prstGeom prst="roundRect">
            <a:avLst>
              <a:gd name="adj" fmla="val 50000"/>
            </a:avLst>
          </a:prstGeom>
          <a:solidFill>
            <a:srgbClr val="9494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1" name="Text Placeholder 3">
            <a:extLst>
              <a:ext uri="{FF2B5EF4-FFF2-40B4-BE49-F238E27FC236}">
                <a16:creationId xmlns:a16="http://schemas.microsoft.com/office/drawing/2014/main" id="{91718DD0-97CA-4F2B-BE55-54541203CB3B}"/>
              </a:ext>
            </a:extLst>
          </p:cNvPr>
          <p:cNvSpPr>
            <a:spLocks noGrp="1"/>
          </p:cNvSpPr>
          <p:nvPr>
            <p:ph type="body" sz="half" idx="33"/>
          </p:nvPr>
        </p:nvSpPr>
        <p:spPr>
          <a:xfrm>
            <a:off x="9438168" y="4086962"/>
            <a:ext cx="1587301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1" name="Text Placeholder 3">
            <a:extLst>
              <a:ext uri="{FF2B5EF4-FFF2-40B4-BE49-F238E27FC236}">
                <a16:creationId xmlns:a16="http://schemas.microsoft.com/office/drawing/2014/main" id="{1132DCC7-4D5D-4FFC-836C-7271907EF26C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29853" y="2592082"/>
            <a:ext cx="2086193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4" name="Text Placeholder 3">
            <a:extLst>
              <a:ext uri="{FF2B5EF4-FFF2-40B4-BE49-F238E27FC236}">
                <a16:creationId xmlns:a16="http://schemas.microsoft.com/office/drawing/2014/main" id="{D4B03561-7606-4FB3-B15F-EC1A447806F8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9623520" y="2969365"/>
            <a:ext cx="2092526" cy="83633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3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2194595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>
            <a:extLst>
              <a:ext uri="{FF2B5EF4-FFF2-40B4-BE49-F238E27FC236}">
                <a16:creationId xmlns:a16="http://schemas.microsoft.com/office/drawing/2014/main" id="{5ACDF088-0765-4439-8F01-97A933102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53" y="352941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71" name="Picture Placeholder 2">
            <a:extLst>
              <a:ext uri="{FF2B5EF4-FFF2-40B4-BE49-F238E27FC236}">
                <a16:creationId xmlns:a16="http://schemas.microsoft.com/office/drawing/2014/main" id="{7FECF627-B4F2-40CC-B1D6-C0BAB7FAEB7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9716" y="1365526"/>
            <a:ext cx="3849812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72" name="Text Placeholder 3">
            <a:extLst>
              <a:ext uri="{FF2B5EF4-FFF2-40B4-BE49-F238E27FC236}">
                <a16:creationId xmlns:a16="http://schemas.microsoft.com/office/drawing/2014/main" id="{CF37D058-5121-4675-A9B4-5DAF8DC8DBA3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514111" y="1706703"/>
            <a:ext cx="474423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rgbClr val="6C74B6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3" name="Text Placeholder 3">
            <a:extLst>
              <a:ext uri="{FF2B5EF4-FFF2-40B4-BE49-F238E27FC236}">
                <a16:creationId xmlns:a16="http://schemas.microsoft.com/office/drawing/2014/main" id="{34D384F9-1A1B-4B06-9305-9971F5BF667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4514111" y="2287110"/>
            <a:ext cx="7360993" cy="1101099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4" name="Text Placeholder 3">
            <a:extLst>
              <a:ext uri="{FF2B5EF4-FFF2-40B4-BE49-F238E27FC236}">
                <a16:creationId xmlns:a16="http://schemas.microsoft.com/office/drawing/2014/main" id="{DD56433C-C014-4900-B881-516B9912C34A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153910" y="4092069"/>
            <a:ext cx="2190907" cy="461663"/>
          </a:xfrm>
          <a:solidFill>
            <a:srgbClr val="6C74B6"/>
          </a:solidFill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5" name="Text Placeholder 3">
            <a:extLst>
              <a:ext uri="{FF2B5EF4-FFF2-40B4-BE49-F238E27FC236}">
                <a16:creationId xmlns:a16="http://schemas.microsoft.com/office/drawing/2014/main" id="{005455CD-6054-4E34-A660-7BE20EFB37D1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7540" y="4091138"/>
            <a:ext cx="2190907" cy="461663"/>
          </a:xfrm>
          <a:solidFill>
            <a:srgbClr val="6C74B6"/>
          </a:solidFill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6" name="Text Placeholder 3">
            <a:extLst>
              <a:ext uri="{FF2B5EF4-FFF2-40B4-BE49-F238E27FC236}">
                <a16:creationId xmlns:a16="http://schemas.microsoft.com/office/drawing/2014/main" id="{190FEC21-EF53-4AD0-AD7D-C7A24AEC7FEA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227474" y="4097679"/>
            <a:ext cx="3443100" cy="461663"/>
          </a:xfrm>
          <a:solidFill>
            <a:srgbClr val="6C74B6"/>
          </a:solidFill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41F447B2-0DC4-4803-A40F-E4046C920230}"/>
              </a:ext>
            </a:extLst>
          </p:cNvPr>
          <p:cNvGrpSpPr/>
          <p:nvPr userDrawn="1"/>
        </p:nvGrpSpPr>
        <p:grpSpPr>
          <a:xfrm>
            <a:off x="5832397" y="687472"/>
            <a:ext cx="5043972" cy="156355"/>
            <a:chOff x="5832397" y="687472"/>
            <a:chExt cx="5043972" cy="15635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40B7477-45B1-4372-AD7C-A948CB8ECF0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631C7C5-9C36-483E-A68C-3C7F733E260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AB30E4C-8859-4865-8856-50EFB434BBD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491F27D-6EC7-42BF-9204-FE3C26F2BBBA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A0FD2106-3B0C-45FB-B44D-C786B795C5CC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7C2FBE2F-613A-40D9-8871-461A8F6233F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8CC90A74-F6F3-4D38-9D1C-8F84027B044D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CE296210-6FF5-47CF-AFCE-95312FACBD40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EBFFEFD-9F28-49EB-B6AE-A1FE56FBBE87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E913CDA0-B70E-4F46-9FFD-6AA758A2B4C6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FB990005-C17D-4A5C-A790-2AED243FA0D9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E6D2F6DF-8C5E-470C-9C7E-4AB603FF05FB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617BCA1F-6831-4C69-BA84-75E96ADB98F7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91D7397-604A-4997-9970-BA2B5C90873B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F72E4318-3820-4455-93E4-C36E65B68EFA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1808DAE9-1A42-4EA6-AAD4-2E01CFB6FE70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DD84B8BE-A722-4E49-8E45-C27FC16548D6}"/>
              </a:ext>
            </a:extLst>
          </p:cNvPr>
          <p:cNvSpPr/>
          <p:nvPr userDrawn="1"/>
        </p:nvSpPr>
        <p:spPr>
          <a:xfrm>
            <a:off x="491069" y="3519130"/>
            <a:ext cx="11209862" cy="45719"/>
          </a:xfrm>
          <a:prstGeom prst="rect">
            <a:avLst/>
          </a:prstGeom>
          <a:solidFill>
            <a:srgbClr val="6C74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2FDC25D-76EE-4D1B-8031-60B81D586EBC}"/>
              </a:ext>
            </a:extLst>
          </p:cNvPr>
          <p:cNvCxnSpPr/>
          <p:nvPr userDrawn="1"/>
        </p:nvCxnSpPr>
        <p:spPr>
          <a:xfrm>
            <a:off x="4118948" y="4168415"/>
            <a:ext cx="0" cy="2441342"/>
          </a:xfrm>
          <a:prstGeom prst="line">
            <a:avLst/>
          </a:prstGeom>
          <a:ln w="28575">
            <a:solidFill>
              <a:srgbClr val="B5BC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D2CBE5E2-4AF6-44A7-B971-86E399A5F4FE}"/>
              </a:ext>
            </a:extLst>
          </p:cNvPr>
          <p:cNvCxnSpPr/>
          <p:nvPr userDrawn="1"/>
        </p:nvCxnSpPr>
        <p:spPr>
          <a:xfrm>
            <a:off x="7764083" y="4168415"/>
            <a:ext cx="0" cy="2441342"/>
          </a:xfrm>
          <a:prstGeom prst="line">
            <a:avLst/>
          </a:prstGeom>
          <a:ln w="28575">
            <a:solidFill>
              <a:srgbClr val="B5BC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 Placeholder 3">
            <a:extLst>
              <a:ext uri="{FF2B5EF4-FFF2-40B4-BE49-F238E27FC236}">
                <a16:creationId xmlns:a16="http://schemas.microsoft.com/office/drawing/2014/main" id="{C78E872A-9AD4-4E43-87C1-D32247FBD548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479717" y="4738973"/>
            <a:ext cx="3548820" cy="176608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8" name="Text Placeholder 3">
            <a:extLst>
              <a:ext uri="{FF2B5EF4-FFF2-40B4-BE49-F238E27FC236}">
                <a16:creationId xmlns:a16="http://schemas.microsoft.com/office/drawing/2014/main" id="{6C1C2AA7-66C5-4675-AA00-A2055E11E05D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167106" y="4738973"/>
            <a:ext cx="3548820" cy="176608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9" name="Text Placeholder 3">
            <a:extLst>
              <a:ext uri="{FF2B5EF4-FFF2-40B4-BE49-F238E27FC236}">
                <a16:creationId xmlns:a16="http://schemas.microsoft.com/office/drawing/2014/main" id="{8489B818-A282-4284-9345-F7CF0E452818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7846297" y="4738973"/>
            <a:ext cx="3928759" cy="176608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6750226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721F4595-6A28-4B06-BAB6-73789F51A150}"/>
              </a:ext>
            </a:extLst>
          </p:cNvPr>
          <p:cNvSpPr/>
          <p:nvPr userDrawn="1"/>
        </p:nvSpPr>
        <p:spPr>
          <a:xfrm>
            <a:off x="372540" y="2817705"/>
            <a:ext cx="5440591" cy="3630506"/>
          </a:xfrm>
          <a:prstGeom prst="rect">
            <a:avLst/>
          </a:prstGeom>
          <a:noFill/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133226B-F0CB-4F71-8E0B-F6FC08C2D882}"/>
              </a:ext>
            </a:extLst>
          </p:cNvPr>
          <p:cNvSpPr/>
          <p:nvPr userDrawn="1"/>
        </p:nvSpPr>
        <p:spPr>
          <a:xfrm>
            <a:off x="372540" y="1975767"/>
            <a:ext cx="5440591" cy="841940"/>
          </a:xfrm>
          <a:prstGeom prst="rect">
            <a:avLst/>
          </a:prstGeom>
          <a:solidFill>
            <a:srgbClr val="B5BCDD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D9F9341-E7F3-4028-9E96-EDD2ACC8E5B6}"/>
              </a:ext>
            </a:extLst>
          </p:cNvPr>
          <p:cNvSpPr/>
          <p:nvPr userDrawn="1"/>
        </p:nvSpPr>
        <p:spPr>
          <a:xfrm>
            <a:off x="372540" y="6156959"/>
            <a:ext cx="5440591" cy="291253"/>
          </a:xfrm>
          <a:prstGeom prst="rect">
            <a:avLst/>
          </a:prstGeom>
          <a:solidFill>
            <a:srgbClr val="B5BCDD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EA60976-78E0-4205-90C2-4E9AB04346AE}"/>
              </a:ext>
            </a:extLst>
          </p:cNvPr>
          <p:cNvSpPr/>
          <p:nvPr userDrawn="1"/>
        </p:nvSpPr>
        <p:spPr>
          <a:xfrm>
            <a:off x="6345006" y="2817706"/>
            <a:ext cx="5440591" cy="3630506"/>
          </a:xfrm>
          <a:prstGeom prst="rect">
            <a:avLst/>
          </a:prstGeom>
          <a:noFill/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1E717D-443A-41EF-8C30-0C4D3CB75C1F}"/>
              </a:ext>
            </a:extLst>
          </p:cNvPr>
          <p:cNvSpPr/>
          <p:nvPr userDrawn="1"/>
        </p:nvSpPr>
        <p:spPr>
          <a:xfrm>
            <a:off x="6345006" y="1975766"/>
            <a:ext cx="5440591" cy="841940"/>
          </a:xfrm>
          <a:prstGeom prst="rect">
            <a:avLst/>
          </a:prstGeom>
          <a:solidFill>
            <a:srgbClr val="A7D2D1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4EA8A7-2F7B-4A44-84B8-1B22630A5329}"/>
              </a:ext>
            </a:extLst>
          </p:cNvPr>
          <p:cNvSpPr/>
          <p:nvPr userDrawn="1"/>
        </p:nvSpPr>
        <p:spPr>
          <a:xfrm>
            <a:off x="6345006" y="6156958"/>
            <a:ext cx="5440591" cy="291253"/>
          </a:xfrm>
          <a:prstGeom prst="rect">
            <a:avLst/>
          </a:prstGeom>
          <a:solidFill>
            <a:srgbClr val="A7D2D1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02F9FCCB-6513-4AE8-8A48-42FB14DD8901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727936" y="2140546"/>
            <a:ext cx="4689703" cy="534127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81F678E3-2AF9-46C4-A9B8-C27EE2DD3006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700402" y="2140546"/>
            <a:ext cx="4689703" cy="534127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F1DA187D-7179-4B7E-B386-5FA0CE59DD5F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447047" y="3036579"/>
            <a:ext cx="5289973" cy="297734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Clr>
                <a:srgbClr val="6C74B6"/>
              </a:buClr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AA68BE04-2D7C-4BEE-9FB5-E2C2911E103F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432696" y="3036579"/>
            <a:ext cx="5278394" cy="297734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Clr>
                <a:srgbClr val="52BAAD"/>
              </a:buClr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59394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921571C-6D1E-483A-9F2D-C0933A236735}"/>
              </a:ext>
            </a:extLst>
          </p:cNvPr>
          <p:cNvSpPr txBox="1"/>
          <p:nvPr userDrawn="1"/>
        </p:nvSpPr>
        <p:spPr>
          <a:xfrm rot="18818725">
            <a:off x="9557057" y="5348571"/>
            <a:ext cx="2764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>
                <a:solidFill>
                  <a:schemeClr val="bg1"/>
                </a:solidFill>
              </a:rPr>
              <a:t>We need your help with this slide!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55CC3E7-F519-48C2-BA88-DA02248505CF}"/>
              </a:ext>
            </a:extLst>
          </p:cNvPr>
          <p:cNvSpPr/>
          <p:nvPr userDrawn="1"/>
        </p:nvSpPr>
        <p:spPr>
          <a:xfrm>
            <a:off x="5770179" y="0"/>
            <a:ext cx="6421820" cy="6858000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BDF59F1-6949-40C3-B103-BD829706E530}"/>
              </a:ext>
            </a:extLst>
          </p:cNvPr>
          <p:cNvGrpSpPr/>
          <p:nvPr userDrawn="1"/>
        </p:nvGrpSpPr>
        <p:grpSpPr>
          <a:xfrm>
            <a:off x="85027" y="2529112"/>
            <a:ext cx="5302493" cy="3186862"/>
            <a:chOff x="93075" y="3053597"/>
            <a:chExt cx="5302493" cy="318686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E0F6F65-6FB4-4D38-9FF0-AE87AB426FDE}"/>
                </a:ext>
              </a:extLst>
            </p:cNvPr>
            <p:cNvSpPr/>
            <p:nvPr/>
          </p:nvSpPr>
          <p:spPr>
            <a:xfrm>
              <a:off x="93075" y="5855038"/>
              <a:ext cx="1010511" cy="385421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F6626CD-286B-4A12-A037-DA78368A60E7}"/>
                </a:ext>
              </a:extLst>
            </p:cNvPr>
            <p:cNvSpPr/>
            <p:nvPr/>
          </p:nvSpPr>
          <p:spPr>
            <a:xfrm>
              <a:off x="1555531" y="3053597"/>
              <a:ext cx="3840037" cy="385421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8" name="Decorative dots">
            <a:extLst>
              <a:ext uri="{FF2B5EF4-FFF2-40B4-BE49-F238E27FC236}">
                <a16:creationId xmlns:a16="http://schemas.microsoft.com/office/drawing/2014/main" id="{6271D97E-5A99-40C4-B093-DDD4A2D3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826856" y="649958"/>
            <a:ext cx="2308467" cy="156355"/>
            <a:chOff x="8495606" y="5814738"/>
            <a:chExt cx="2308467" cy="156355"/>
          </a:xfrm>
          <a:solidFill>
            <a:srgbClr val="E7E9F4"/>
          </a:solidFill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27FD524-3302-4183-8A4D-2873CD35C905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846DE97-605F-4DEE-9879-7D456AE90256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09D3365-AF3A-4C21-B9F0-C185D9A12F3B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41045FD-84F6-4F42-B06D-09B9F22AB450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037C456-2472-4BF8-8A22-686E73FA7815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44" name="Picture 6" descr="E6S-184 Hiring a Black Belt - Job Postings- Part 1 — E6S  IndustriesE6S-Methods Lean Six Sigma Performance Podcast | Aikido, Martial  arts, Martial art dress">
            <a:extLst>
              <a:ext uri="{FF2B5EF4-FFF2-40B4-BE49-F238E27FC236}">
                <a16:creationId xmlns:a16="http://schemas.microsoft.com/office/drawing/2014/main" id="{2761D7EC-EE1D-4032-9C52-D79212CF671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25" t="17963" r="334" b="33979"/>
          <a:stretch/>
        </p:blipFill>
        <p:spPr bwMode="auto">
          <a:xfrm>
            <a:off x="581105" y="2690783"/>
            <a:ext cx="4471608" cy="290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77489AEF-9C09-4A6B-9E4A-DBFE2D15C636}"/>
              </a:ext>
            </a:extLst>
          </p:cNvPr>
          <p:cNvSpPr/>
          <p:nvPr userDrawn="1"/>
        </p:nvSpPr>
        <p:spPr>
          <a:xfrm>
            <a:off x="1272720" y="5205059"/>
            <a:ext cx="4361794" cy="1480750"/>
          </a:xfrm>
          <a:prstGeom prst="rect">
            <a:avLst/>
          </a:prstGeom>
          <a:solidFill>
            <a:srgbClr val="586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60898E10-E066-4D9C-BB6D-12904A95BC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914" y="351345"/>
            <a:ext cx="5144983" cy="1915994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1685F728-78AB-4358-8DD3-0CF319361A1E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5901628" y="1219625"/>
            <a:ext cx="6041556" cy="5115861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5177FE20-B11D-4818-9CE8-D80FAEA189E4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1498956" y="5374710"/>
            <a:ext cx="3909323" cy="10668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7534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Image result for dojo doors">
            <a:extLst>
              <a:ext uri="{FF2B5EF4-FFF2-40B4-BE49-F238E27FC236}">
                <a16:creationId xmlns:a16="http://schemas.microsoft.com/office/drawing/2014/main" id="{F599E147-20FD-4037-92CF-63565B85339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" t="21571" r="77" b="22162"/>
          <a:stretch/>
        </p:blipFill>
        <p:spPr bwMode="auto">
          <a:xfrm>
            <a:off x="0" y="0"/>
            <a:ext cx="12192000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D374284-D2BA-49E9-98A0-AE48813B27C6}"/>
              </a:ext>
            </a:extLst>
          </p:cNvPr>
          <p:cNvSpPr/>
          <p:nvPr userDrawn="1"/>
        </p:nvSpPr>
        <p:spPr>
          <a:xfrm>
            <a:off x="6219826" y="1905000"/>
            <a:ext cx="5362576" cy="3429000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7E17C4-4B8C-42AF-8111-FA0017E6FDFE}"/>
              </a:ext>
            </a:extLst>
          </p:cNvPr>
          <p:cNvSpPr/>
          <p:nvPr userDrawn="1"/>
        </p:nvSpPr>
        <p:spPr>
          <a:xfrm>
            <a:off x="6219826" y="1905000"/>
            <a:ext cx="5362576" cy="3429000"/>
          </a:xfrm>
          <a:prstGeom prst="rect">
            <a:avLst/>
          </a:prstGeom>
          <a:solidFill>
            <a:srgbClr val="626BB2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C62006B-6F99-453C-A792-7E41BB3970FB}"/>
              </a:ext>
            </a:extLst>
          </p:cNvPr>
          <p:cNvSpPr/>
          <p:nvPr userDrawn="1"/>
        </p:nvSpPr>
        <p:spPr>
          <a:xfrm>
            <a:off x="1" y="0"/>
            <a:ext cx="5788761" cy="6858000"/>
          </a:xfrm>
          <a:prstGeom prst="rect">
            <a:avLst/>
          </a:prstGeom>
          <a:solidFill>
            <a:srgbClr val="626BB2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9FD3FD6-A2EE-4AE4-9AFB-0E466DB3594E}"/>
              </a:ext>
            </a:extLst>
          </p:cNvPr>
          <p:cNvGrpSpPr/>
          <p:nvPr userDrawn="1"/>
        </p:nvGrpSpPr>
        <p:grpSpPr>
          <a:xfrm>
            <a:off x="7836147" y="5763234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4BC3275-BC30-48FC-9F47-899D19ED332F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243AA837-4FCA-4826-91BC-C85B2E0D1600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0014F774-19BC-43C2-B0F0-76D128BCE094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ED568043-3CAA-4BA2-8652-B13B7FDA199A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28EED04-3F13-4F9D-989B-F5C4ACB42F63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B783C2DC-DF21-417A-B265-71477C56960A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0F81B71-10F2-4061-AEB8-1A4F413BA154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16B2427A-493C-4D91-B523-734F6904C2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20524" y="6133291"/>
            <a:ext cx="2153519" cy="673122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948DF8-48E7-45F2-B969-8AE4B8FB9D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03780" y="3124200"/>
            <a:ext cx="1981200" cy="22098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CA"/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4862C7BB-47B4-45A5-9CF8-7A13EFCD5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318" y="1288829"/>
            <a:ext cx="4730982" cy="1201452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AD5E1F45-80E2-485F-BDED-89B588F64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342" y="5753665"/>
            <a:ext cx="577042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C80A6285-0BCF-48A2-8547-7987E47D5922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386514" y="2490281"/>
            <a:ext cx="5081586" cy="233950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7592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308B6-0217-4E32-BBD3-CB65FB475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8BBA4-66C9-41CF-9646-796BE5584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78965-7DF0-40C9-9947-533F1F3A5E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09C09F-4754-469D-9E55-DB0BD477E8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BCB7F9-72A3-46F5-ADD1-5AF1DC48C6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9D5EF-6577-46D1-AA37-B697576E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0DEBBD-2AF8-4456-8522-086AC37C2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54CA87-B8AA-41DC-9E19-08543DA1E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61280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D6D5F8-00BE-4F7D-8196-EF55FAE7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CB86CC-CC77-41F3-8D00-ED07C399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289E96-29A7-43A3-9003-1CE44EEB1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21673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49B8-616E-4229-A8E2-DA0186118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D130C-F05A-464A-8036-CED178AA2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77CFBD-8383-47F9-9F10-18B86C9D39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0C7EDF-BDD7-470B-969A-BE11ECC27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D89B84-1602-49C1-900C-F71D135C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048DB-75A4-401A-AF57-886311C2E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95605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158E-B0C1-40C3-9FE3-7A3F33AE3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B78383-3AF1-4B35-9806-05F6DA1C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8A200A-7BEA-4FF5-BD00-0D3199D69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640F5-B934-4523-8E2A-B1E43B82C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F5C08-AAFD-4DD7-AB64-7BE94BD40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03E60-68F2-4373-A368-60494D736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182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724" y="2096311"/>
            <a:ext cx="3539771" cy="1332689"/>
          </a:xfrm>
          <a:solidFill>
            <a:schemeClr val="bg1"/>
          </a:solidFill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37" name="Decorative rectangle 1">
            <a:extLst>
              <a:ext uri="{FF2B5EF4-FFF2-40B4-BE49-F238E27FC236}">
                <a16:creationId xmlns:a16="http://schemas.microsoft.com/office/drawing/2014/main" id="{BC4F6065-7A0E-4FB6-8CF6-8F2114271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0116" y="231775"/>
            <a:ext cx="3924574" cy="6394450"/>
          </a:xfrm>
          <a:custGeom>
            <a:avLst/>
            <a:gdLst>
              <a:gd name="connsiteX0" fmla="*/ 0 w 3841750"/>
              <a:gd name="connsiteY0" fmla="*/ 0 h 6394450"/>
              <a:gd name="connsiteX1" fmla="*/ 3841750 w 3841750"/>
              <a:gd name="connsiteY1" fmla="*/ 0 h 6394450"/>
              <a:gd name="connsiteX2" fmla="*/ 3841750 w 3841750"/>
              <a:gd name="connsiteY2" fmla="*/ 6394450 h 6394450"/>
              <a:gd name="connsiteX3" fmla="*/ 0 w 3841750"/>
              <a:gd name="connsiteY3" fmla="*/ 6394450 h 6394450"/>
              <a:gd name="connsiteX4" fmla="*/ 0 w 3841750"/>
              <a:gd name="connsiteY4" fmla="*/ 0 h 6394450"/>
              <a:gd name="connsiteX0" fmla="*/ 1270 w 3843020"/>
              <a:gd name="connsiteY0" fmla="*/ 0 h 6394450"/>
              <a:gd name="connsiteX1" fmla="*/ 3843020 w 3843020"/>
              <a:gd name="connsiteY1" fmla="*/ 0 h 6394450"/>
              <a:gd name="connsiteX2" fmla="*/ 3843020 w 3843020"/>
              <a:gd name="connsiteY2" fmla="*/ 6394450 h 6394450"/>
              <a:gd name="connsiteX3" fmla="*/ 1270 w 3843020"/>
              <a:gd name="connsiteY3" fmla="*/ 6394450 h 6394450"/>
              <a:gd name="connsiteX4" fmla="*/ 0 w 3843020"/>
              <a:gd name="connsiteY4" fmla="*/ 2621280 h 6394450"/>
              <a:gd name="connsiteX5" fmla="*/ 1270 w 3843020"/>
              <a:gd name="connsiteY5" fmla="*/ 0 h 6394450"/>
              <a:gd name="connsiteX0" fmla="*/ 0 w 3843020"/>
              <a:gd name="connsiteY0" fmla="*/ 2621280 h 6394450"/>
              <a:gd name="connsiteX1" fmla="*/ 1270 w 3843020"/>
              <a:gd name="connsiteY1" fmla="*/ 0 h 6394450"/>
              <a:gd name="connsiteX2" fmla="*/ 3843020 w 3843020"/>
              <a:gd name="connsiteY2" fmla="*/ 0 h 6394450"/>
              <a:gd name="connsiteX3" fmla="*/ 3843020 w 3843020"/>
              <a:gd name="connsiteY3" fmla="*/ 6394450 h 6394450"/>
              <a:gd name="connsiteX4" fmla="*/ 1270 w 3843020"/>
              <a:gd name="connsiteY4" fmla="*/ 6394450 h 6394450"/>
              <a:gd name="connsiteX5" fmla="*/ 91440 w 3843020"/>
              <a:gd name="connsiteY5" fmla="*/ 2712720 h 6394450"/>
              <a:gd name="connsiteX0" fmla="*/ 51893 w 3894913"/>
              <a:gd name="connsiteY0" fmla="*/ 2621280 h 6394450"/>
              <a:gd name="connsiteX1" fmla="*/ 53163 w 3894913"/>
              <a:gd name="connsiteY1" fmla="*/ 0 h 6394450"/>
              <a:gd name="connsiteX2" fmla="*/ 3894913 w 3894913"/>
              <a:gd name="connsiteY2" fmla="*/ 0 h 6394450"/>
              <a:gd name="connsiteX3" fmla="*/ 3894913 w 3894913"/>
              <a:gd name="connsiteY3" fmla="*/ 6394450 h 6394450"/>
              <a:gd name="connsiteX4" fmla="*/ 53163 w 3894913"/>
              <a:gd name="connsiteY4" fmla="*/ 6394450 h 6394450"/>
              <a:gd name="connsiteX5" fmla="*/ 36653 w 3894913"/>
              <a:gd name="connsiteY5" fmla="*/ 2705100 h 6394450"/>
              <a:gd name="connsiteX0" fmla="*/ 22255 w 3865275"/>
              <a:gd name="connsiteY0" fmla="*/ 2621280 h 6394450"/>
              <a:gd name="connsiteX1" fmla="*/ 23525 w 3865275"/>
              <a:gd name="connsiteY1" fmla="*/ 0 h 6394450"/>
              <a:gd name="connsiteX2" fmla="*/ 3865275 w 3865275"/>
              <a:gd name="connsiteY2" fmla="*/ 0 h 6394450"/>
              <a:gd name="connsiteX3" fmla="*/ 3865275 w 3865275"/>
              <a:gd name="connsiteY3" fmla="*/ 6394450 h 6394450"/>
              <a:gd name="connsiteX4" fmla="*/ 23525 w 3865275"/>
              <a:gd name="connsiteY4" fmla="*/ 6394450 h 6394450"/>
              <a:gd name="connsiteX5" fmla="*/ 7015 w 3865275"/>
              <a:gd name="connsiteY5" fmla="*/ 2705100 h 6394450"/>
              <a:gd name="connsiteX0" fmla="*/ 15240 w 3858260"/>
              <a:gd name="connsiteY0" fmla="*/ 2621280 h 6394450"/>
              <a:gd name="connsiteX1" fmla="*/ 16510 w 3858260"/>
              <a:gd name="connsiteY1" fmla="*/ 0 h 6394450"/>
              <a:gd name="connsiteX2" fmla="*/ 3858260 w 3858260"/>
              <a:gd name="connsiteY2" fmla="*/ 0 h 6394450"/>
              <a:gd name="connsiteX3" fmla="*/ 3858260 w 3858260"/>
              <a:gd name="connsiteY3" fmla="*/ 6394450 h 6394450"/>
              <a:gd name="connsiteX4" fmla="*/ 16510 w 3858260"/>
              <a:gd name="connsiteY4" fmla="*/ 6394450 h 6394450"/>
              <a:gd name="connsiteX5" fmla="*/ 0 w 3858260"/>
              <a:gd name="connsiteY5" fmla="*/ 2705100 h 6394450"/>
              <a:gd name="connsiteX0" fmla="*/ 0 w 3843020"/>
              <a:gd name="connsiteY0" fmla="*/ 2621280 h 6394450"/>
              <a:gd name="connsiteX1" fmla="*/ 1270 w 3843020"/>
              <a:gd name="connsiteY1" fmla="*/ 0 h 6394450"/>
              <a:gd name="connsiteX2" fmla="*/ 3843020 w 3843020"/>
              <a:gd name="connsiteY2" fmla="*/ 0 h 6394450"/>
              <a:gd name="connsiteX3" fmla="*/ 3843020 w 3843020"/>
              <a:gd name="connsiteY3" fmla="*/ 6394450 h 6394450"/>
              <a:gd name="connsiteX4" fmla="*/ 1270 w 3843020"/>
              <a:gd name="connsiteY4" fmla="*/ 6394450 h 6394450"/>
              <a:gd name="connsiteX5" fmla="*/ 7620 w 3843020"/>
              <a:gd name="connsiteY5" fmla="*/ 2705100 h 6394450"/>
              <a:gd name="connsiteX0" fmla="*/ 0 w 3843020"/>
              <a:gd name="connsiteY0" fmla="*/ 2621280 h 6394450"/>
              <a:gd name="connsiteX1" fmla="*/ 1270 w 3843020"/>
              <a:gd name="connsiteY1" fmla="*/ 0 h 6394450"/>
              <a:gd name="connsiteX2" fmla="*/ 3843020 w 3843020"/>
              <a:gd name="connsiteY2" fmla="*/ 0 h 6394450"/>
              <a:gd name="connsiteX3" fmla="*/ 3843020 w 3843020"/>
              <a:gd name="connsiteY3" fmla="*/ 6394450 h 6394450"/>
              <a:gd name="connsiteX4" fmla="*/ 1270 w 3843020"/>
              <a:gd name="connsiteY4" fmla="*/ 6394450 h 6394450"/>
              <a:gd name="connsiteX5" fmla="*/ 2858 w 3843020"/>
              <a:gd name="connsiteY5" fmla="*/ 2705100 h 6394450"/>
              <a:gd name="connsiteX0" fmla="*/ 0 w 3843020"/>
              <a:gd name="connsiteY0" fmla="*/ 2621280 h 6394450"/>
              <a:gd name="connsiteX1" fmla="*/ 1270 w 3843020"/>
              <a:gd name="connsiteY1" fmla="*/ 0 h 6394450"/>
              <a:gd name="connsiteX2" fmla="*/ 3843020 w 3843020"/>
              <a:gd name="connsiteY2" fmla="*/ 0 h 6394450"/>
              <a:gd name="connsiteX3" fmla="*/ 3843020 w 3843020"/>
              <a:gd name="connsiteY3" fmla="*/ 6394450 h 6394450"/>
              <a:gd name="connsiteX4" fmla="*/ 1270 w 3843020"/>
              <a:gd name="connsiteY4" fmla="*/ 6394450 h 6394450"/>
              <a:gd name="connsiteX5" fmla="*/ 12383 w 3843020"/>
              <a:gd name="connsiteY5" fmla="*/ 3167062 h 6394450"/>
              <a:gd name="connsiteX0" fmla="*/ 0 w 3847783"/>
              <a:gd name="connsiteY0" fmla="*/ 1578293 h 6394450"/>
              <a:gd name="connsiteX1" fmla="*/ 6033 w 3847783"/>
              <a:gd name="connsiteY1" fmla="*/ 0 h 6394450"/>
              <a:gd name="connsiteX2" fmla="*/ 3847783 w 3847783"/>
              <a:gd name="connsiteY2" fmla="*/ 0 h 6394450"/>
              <a:gd name="connsiteX3" fmla="*/ 3847783 w 3847783"/>
              <a:gd name="connsiteY3" fmla="*/ 6394450 h 6394450"/>
              <a:gd name="connsiteX4" fmla="*/ 6033 w 3847783"/>
              <a:gd name="connsiteY4" fmla="*/ 6394450 h 6394450"/>
              <a:gd name="connsiteX5" fmla="*/ 17146 w 3847783"/>
              <a:gd name="connsiteY5" fmla="*/ 3167062 h 6394450"/>
              <a:gd name="connsiteX0" fmla="*/ 0 w 3847783"/>
              <a:gd name="connsiteY0" fmla="*/ 1578293 h 6394450"/>
              <a:gd name="connsiteX1" fmla="*/ 6033 w 3847783"/>
              <a:gd name="connsiteY1" fmla="*/ 0 h 6394450"/>
              <a:gd name="connsiteX2" fmla="*/ 3847783 w 3847783"/>
              <a:gd name="connsiteY2" fmla="*/ 0 h 6394450"/>
              <a:gd name="connsiteX3" fmla="*/ 3847783 w 3847783"/>
              <a:gd name="connsiteY3" fmla="*/ 6394450 h 6394450"/>
              <a:gd name="connsiteX4" fmla="*/ 6033 w 3847783"/>
              <a:gd name="connsiteY4" fmla="*/ 6394450 h 6394450"/>
              <a:gd name="connsiteX5" fmla="*/ 17146 w 3847783"/>
              <a:gd name="connsiteY5" fmla="*/ 3471862 h 6394450"/>
              <a:gd name="connsiteX0" fmla="*/ 0 w 3847783"/>
              <a:gd name="connsiteY0" fmla="*/ 1578293 h 6394450"/>
              <a:gd name="connsiteX1" fmla="*/ 6033 w 3847783"/>
              <a:gd name="connsiteY1" fmla="*/ 0 h 6394450"/>
              <a:gd name="connsiteX2" fmla="*/ 3847783 w 3847783"/>
              <a:gd name="connsiteY2" fmla="*/ 0 h 6394450"/>
              <a:gd name="connsiteX3" fmla="*/ 3847783 w 3847783"/>
              <a:gd name="connsiteY3" fmla="*/ 6394450 h 6394450"/>
              <a:gd name="connsiteX4" fmla="*/ 6033 w 3847783"/>
              <a:gd name="connsiteY4" fmla="*/ 6394450 h 6394450"/>
              <a:gd name="connsiteX5" fmla="*/ 17146 w 3847783"/>
              <a:gd name="connsiteY5" fmla="*/ 3471862 h 639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7783" h="6394450">
                <a:moveTo>
                  <a:pt x="0" y="1578293"/>
                </a:moveTo>
                <a:cubicBezTo>
                  <a:pt x="423" y="704533"/>
                  <a:pt x="5610" y="873760"/>
                  <a:pt x="6033" y="0"/>
                </a:cubicBezTo>
                <a:lnTo>
                  <a:pt x="3847783" y="0"/>
                </a:lnTo>
                <a:lnTo>
                  <a:pt x="3847783" y="6394450"/>
                </a:lnTo>
                <a:lnTo>
                  <a:pt x="6033" y="6394450"/>
                </a:lnTo>
                <a:cubicBezTo>
                  <a:pt x="5610" y="5136727"/>
                  <a:pt x="15664" y="6358360"/>
                  <a:pt x="17146" y="3471862"/>
                </a:cubicBezTo>
              </a:path>
            </a:pathLst>
          </a:custGeom>
          <a:noFill/>
          <a:ln w="3810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Decorative rectangle 2">
            <a:extLst>
              <a:ext uri="{FF2B5EF4-FFF2-40B4-BE49-F238E27FC236}">
                <a16:creationId xmlns:a16="http://schemas.microsoft.com/office/drawing/2014/main" id="{1FBA8191-C352-4578-A27D-8D0D38B84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40603" y="231775"/>
            <a:ext cx="4203397" cy="6394450"/>
          </a:xfrm>
          <a:prstGeom prst="rect">
            <a:avLst/>
          </a:prstGeom>
          <a:solidFill>
            <a:srgbClr val="626BB2"/>
          </a:solidFill>
          <a:ln w="3810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Decorative rectangle 3">
            <a:extLst>
              <a:ext uri="{FF2B5EF4-FFF2-40B4-BE49-F238E27FC236}">
                <a16:creationId xmlns:a16="http://schemas.microsoft.com/office/drawing/2014/main" id="{42892F7B-30AA-4F4E-B0C7-08325F70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31782" y="2971800"/>
            <a:ext cx="3106738" cy="3536950"/>
          </a:xfrm>
          <a:prstGeom prst="rect">
            <a:avLst/>
          </a:prstGeom>
          <a:solidFill>
            <a:srgbClr val="626BB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8" name="Decorative dots">
            <a:extLst>
              <a:ext uri="{FF2B5EF4-FFF2-40B4-BE49-F238E27FC236}">
                <a16:creationId xmlns:a16="http://schemas.microsoft.com/office/drawing/2014/main" id="{46640972-AFC2-4854-A11D-A4CC3A7BD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453160" y="1544890"/>
            <a:ext cx="2302333" cy="151099"/>
            <a:chOff x="9428840" y="1544890"/>
            <a:chExt cx="2302333" cy="151099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0323C81-EE7E-444D-8C5E-4EFCA4023379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23329D6-2928-4C1C-9973-8DCD711BB1EF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9602A90-87D4-426D-9CAD-636BC50ABF39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884C1555-6538-48CE-B9A3-81B30EA27F6C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D9116E3-96BD-4AAE-A446-B829EDF06E3B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DF8FA0-29C9-439C-8B2C-A13F070C26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225470" y="3260725"/>
            <a:ext cx="2519363" cy="2959100"/>
          </a:xfrm>
        </p:spPr>
        <p:txBody>
          <a:bodyPr/>
          <a:lstStyle/>
          <a:p>
            <a:endParaRPr lang="en-CA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65272830-1EE5-4E53-B2FE-FF4DAD894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57063" y="1107935"/>
            <a:ext cx="3841750" cy="38115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9370A099-B342-4ED2-8800-C5F31A43EB82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918482" y="4989399"/>
            <a:ext cx="3999959" cy="10474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rgbClr val="7074B3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11730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D912D-A54B-4504-952B-AA65A52DA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1C1A57-0267-46F9-AE44-408EDC3F4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E5ADA-D66D-41EB-8138-5ABE4E1B3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E85E4-36B8-4C05-A5DF-BF6C7F08C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5CBFD-93BF-4D68-842E-279C294E8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01708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3451B1-674C-4672-B941-AAF373E9CF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B095A7-2B7B-4A4C-80A9-BFE32B92D6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5F336-112A-4123-833F-411373C9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2288A-75C9-4F92-A39F-F179614A9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D07FF-A62D-432E-BBF5-2013103B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8646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7770" y="599828"/>
            <a:ext cx="5822425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pic>
        <p:nvPicPr>
          <p:cNvPr id="13" name="Decorative image" descr="Image result for dojo">
            <a:extLst>
              <a:ext uri="{FF2B5EF4-FFF2-40B4-BE49-F238E27FC236}">
                <a16:creationId xmlns:a16="http://schemas.microsoft.com/office/drawing/2014/main" id="{914EAD82-9309-4207-98AB-88BCD4E8154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822" t="13028" r="41392" b="13028"/>
          <a:stretch/>
        </p:blipFill>
        <p:spPr bwMode="auto">
          <a:xfrm>
            <a:off x="650" y="0"/>
            <a:ext cx="44163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ecorative rectangle 1">
            <a:extLst>
              <a:ext uri="{FF2B5EF4-FFF2-40B4-BE49-F238E27FC236}">
                <a16:creationId xmlns:a16="http://schemas.microsoft.com/office/drawing/2014/main" id="{B9ED6119-63DB-486B-BBF1-A0813DB14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59642" y="2959640"/>
            <a:ext cx="6858001" cy="938719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14" name="Decorative dots">
            <a:extLst>
              <a:ext uri="{FF2B5EF4-FFF2-40B4-BE49-F238E27FC236}">
                <a16:creationId xmlns:a16="http://schemas.microsoft.com/office/drawing/2014/main" id="{CE494767-B354-4A24-9718-E02FDBDBE0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63697" y="5937827"/>
            <a:ext cx="2308467" cy="156355"/>
            <a:chOff x="8495606" y="5814738"/>
            <a:chExt cx="2308467" cy="15635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42D3635-3218-4D4D-BDDB-EA05A4A70F17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97B9AA-CA3B-4C07-AA67-392CB0E50208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9DE15DE-8BC0-4F7B-9C09-5D0AA3BC9E11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F567407-6BDB-4E48-84BE-5E3313A6DF0A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E43CDED-5716-40C6-9150-012624D0917B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7093E7A5-A2F3-49A3-BE3F-77E0120D4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7697" y="1419070"/>
            <a:ext cx="7121064" cy="38115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8242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625" y="-784496"/>
            <a:ext cx="5822425" cy="724711"/>
          </a:xfrm>
          <a:noFill/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EF80AED-42DD-42A2-9947-DAFAC3B19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275" y="2203450"/>
            <a:ext cx="5868511" cy="4152900"/>
          </a:xfrm>
          <a:prstGeom prst="roundRect">
            <a:avLst/>
          </a:prstGeom>
          <a:solidFill>
            <a:srgbClr val="E1E2EF">
              <a:alpha val="72000"/>
            </a:srgbClr>
          </a:solidFill>
          <a:ln w="1905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3" name="X-bullets">
            <a:extLst>
              <a:ext uri="{FF2B5EF4-FFF2-40B4-BE49-F238E27FC236}">
                <a16:creationId xmlns:a16="http://schemas.microsoft.com/office/drawing/2014/main" id="{9E64206B-0D9A-45B7-96B0-D07934DC4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06084" y="2790197"/>
            <a:ext cx="544609" cy="3299371"/>
            <a:chOff x="4932550" y="2336807"/>
            <a:chExt cx="544609" cy="3299371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F22FE04-1C28-4B7E-BA19-A3FBD5BDDB0E}"/>
                </a:ext>
              </a:extLst>
            </p:cNvPr>
            <p:cNvSpPr/>
            <p:nvPr/>
          </p:nvSpPr>
          <p:spPr>
            <a:xfrm>
              <a:off x="4932550" y="2336807"/>
              <a:ext cx="544609" cy="544609"/>
            </a:xfrm>
            <a:prstGeom prst="ellipse">
              <a:avLst/>
            </a:prstGeom>
            <a:solidFill>
              <a:srgbClr val="6C74B6"/>
            </a:solidFill>
            <a:ln>
              <a:solidFill>
                <a:srgbClr val="6C74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D27FC7E-50F2-4C25-92D4-A9DB9C80433E}"/>
                </a:ext>
              </a:extLst>
            </p:cNvPr>
            <p:cNvSpPr/>
            <p:nvPr/>
          </p:nvSpPr>
          <p:spPr>
            <a:xfrm>
              <a:off x="4932550" y="3255061"/>
              <a:ext cx="544609" cy="544609"/>
            </a:xfrm>
            <a:prstGeom prst="ellipse">
              <a:avLst/>
            </a:prstGeom>
            <a:solidFill>
              <a:srgbClr val="6C74B6"/>
            </a:solidFill>
            <a:ln>
              <a:solidFill>
                <a:srgbClr val="6C74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B7C9986-8BD3-4737-9B1C-AAEFC9694319}"/>
                </a:ext>
              </a:extLst>
            </p:cNvPr>
            <p:cNvSpPr/>
            <p:nvPr/>
          </p:nvSpPr>
          <p:spPr>
            <a:xfrm>
              <a:off x="4932550" y="4173315"/>
              <a:ext cx="544609" cy="544609"/>
            </a:xfrm>
            <a:prstGeom prst="ellipse">
              <a:avLst/>
            </a:prstGeom>
            <a:solidFill>
              <a:srgbClr val="6C74B6"/>
            </a:solidFill>
            <a:ln>
              <a:solidFill>
                <a:srgbClr val="6C74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367FAB6-D104-4285-A97D-5F218F446374}"/>
                </a:ext>
              </a:extLst>
            </p:cNvPr>
            <p:cNvSpPr/>
            <p:nvPr/>
          </p:nvSpPr>
          <p:spPr>
            <a:xfrm>
              <a:off x="4932550" y="5091569"/>
              <a:ext cx="544609" cy="544609"/>
            </a:xfrm>
            <a:prstGeom prst="ellipse">
              <a:avLst/>
            </a:prstGeom>
            <a:solidFill>
              <a:srgbClr val="6C74B6"/>
            </a:solidFill>
            <a:ln>
              <a:solidFill>
                <a:srgbClr val="6C74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8FF551B-C83A-4D18-A7AC-F2D398D028C1}"/>
              </a:ext>
            </a:extLst>
          </p:cNvPr>
          <p:cNvGrpSpPr/>
          <p:nvPr userDrawn="1"/>
        </p:nvGrpSpPr>
        <p:grpSpPr>
          <a:xfrm>
            <a:off x="532115" y="2820150"/>
            <a:ext cx="490006" cy="3236205"/>
            <a:chOff x="748015" y="2376920"/>
            <a:chExt cx="490006" cy="3236205"/>
          </a:xfrm>
        </p:grpSpPr>
        <p:pic>
          <p:nvPicPr>
            <p:cNvPr id="29" name="Graphic 28" descr="Close">
              <a:extLst>
                <a:ext uri="{FF2B5EF4-FFF2-40B4-BE49-F238E27FC236}">
                  <a16:creationId xmlns:a16="http://schemas.microsoft.com/office/drawing/2014/main" id="{4E63F268-E945-4811-8DDD-E118208A3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8015" y="2376920"/>
              <a:ext cx="490006" cy="490006"/>
            </a:xfrm>
            <a:prstGeom prst="rect">
              <a:avLst/>
            </a:prstGeom>
          </p:spPr>
        </p:pic>
        <p:pic>
          <p:nvPicPr>
            <p:cNvPr id="30" name="Graphic 29" descr="Close">
              <a:extLst>
                <a:ext uri="{FF2B5EF4-FFF2-40B4-BE49-F238E27FC236}">
                  <a16:creationId xmlns:a16="http://schemas.microsoft.com/office/drawing/2014/main" id="{168D088C-3896-4C84-8F1A-867A23D473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8015" y="3278092"/>
              <a:ext cx="490006" cy="490006"/>
            </a:xfrm>
            <a:prstGeom prst="rect">
              <a:avLst/>
            </a:prstGeom>
          </p:spPr>
        </p:pic>
        <p:pic>
          <p:nvPicPr>
            <p:cNvPr id="31" name="Graphic 30" descr="Close">
              <a:extLst>
                <a:ext uri="{FF2B5EF4-FFF2-40B4-BE49-F238E27FC236}">
                  <a16:creationId xmlns:a16="http://schemas.microsoft.com/office/drawing/2014/main" id="{BDE88BEA-73BD-41F5-93C6-915497ACE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8015" y="4200616"/>
              <a:ext cx="490006" cy="490006"/>
            </a:xfrm>
            <a:prstGeom prst="rect">
              <a:avLst/>
            </a:prstGeom>
          </p:spPr>
        </p:pic>
        <p:pic>
          <p:nvPicPr>
            <p:cNvPr id="32" name="Graphic 31" descr="Close">
              <a:extLst>
                <a:ext uri="{FF2B5EF4-FFF2-40B4-BE49-F238E27FC236}">
                  <a16:creationId xmlns:a16="http://schemas.microsoft.com/office/drawing/2014/main" id="{76EF7ED7-819C-4F44-ABDC-88B65E743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8015" y="5123119"/>
              <a:ext cx="490006" cy="490006"/>
            </a:xfrm>
            <a:prstGeom prst="rect">
              <a:avLst/>
            </a:prstGeom>
          </p:spPr>
        </p:pic>
      </p:grp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A441B31D-5145-4EDE-B82D-B67C56B4B622}"/>
              </a:ext>
            </a:extLst>
          </p:cNvPr>
          <p:cNvSpPr/>
          <p:nvPr userDrawn="1"/>
        </p:nvSpPr>
        <p:spPr>
          <a:xfrm>
            <a:off x="6147531" y="2203450"/>
            <a:ext cx="5894194" cy="4152900"/>
          </a:xfrm>
          <a:prstGeom prst="roundRect">
            <a:avLst/>
          </a:prstGeom>
          <a:solidFill>
            <a:srgbClr val="BEE4DF">
              <a:alpha val="72000"/>
            </a:srgbClr>
          </a:solidFill>
          <a:ln w="19050"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C447652-886B-47A1-B808-20FF541186D5}"/>
              </a:ext>
            </a:extLst>
          </p:cNvPr>
          <p:cNvGrpSpPr/>
          <p:nvPr userDrawn="1"/>
        </p:nvGrpSpPr>
        <p:grpSpPr>
          <a:xfrm>
            <a:off x="6478597" y="2780037"/>
            <a:ext cx="544609" cy="3286560"/>
            <a:chOff x="6624647" y="2336807"/>
            <a:chExt cx="544609" cy="328656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FF8A9847-4E37-4F10-B150-A0EC547DD5DF}"/>
                </a:ext>
              </a:extLst>
            </p:cNvPr>
            <p:cNvGrpSpPr/>
            <p:nvPr/>
          </p:nvGrpSpPr>
          <p:grpSpPr>
            <a:xfrm>
              <a:off x="6624647" y="2336807"/>
              <a:ext cx="544609" cy="544609"/>
              <a:chOff x="6605847" y="2336807"/>
              <a:chExt cx="544609" cy="544609"/>
            </a:xfrm>
          </p:grpSpPr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3DF038DE-FAF9-4333-B019-E2B49AEAD7A2}"/>
                  </a:ext>
                </a:extLst>
              </p:cNvPr>
              <p:cNvSpPr/>
              <p:nvPr/>
            </p:nvSpPr>
            <p:spPr>
              <a:xfrm>
                <a:off x="6605847" y="2336807"/>
                <a:ext cx="544609" cy="544609"/>
              </a:xfrm>
              <a:prstGeom prst="ellipse">
                <a:avLst/>
              </a:prstGeom>
              <a:solidFill>
                <a:srgbClr val="52BAAD"/>
              </a:solidFill>
              <a:ln>
                <a:solidFill>
                  <a:srgbClr val="52BA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57" name="Graphic 56" descr="Checkmark">
                <a:extLst>
                  <a:ext uri="{FF2B5EF4-FFF2-40B4-BE49-F238E27FC236}">
                    <a16:creationId xmlns:a16="http://schemas.microsoft.com/office/drawing/2014/main" id="{13466499-589F-4ECF-AE31-CB0A243450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657752" y="2406833"/>
                <a:ext cx="430180" cy="430181"/>
              </a:xfrm>
              <a:prstGeom prst="rect">
                <a:avLst/>
              </a:prstGeom>
            </p:spPr>
          </p:pic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8D6E61D4-2625-4299-9732-DE6E3D26A8F7}"/>
                </a:ext>
              </a:extLst>
            </p:cNvPr>
            <p:cNvGrpSpPr/>
            <p:nvPr/>
          </p:nvGrpSpPr>
          <p:grpSpPr>
            <a:xfrm>
              <a:off x="6624647" y="3250791"/>
              <a:ext cx="544609" cy="544609"/>
              <a:chOff x="6605847" y="2336807"/>
              <a:chExt cx="544609" cy="544609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5D91592-B519-4EC3-884D-DC5972BAF064}"/>
                  </a:ext>
                </a:extLst>
              </p:cNvPr>
              <p:cNvSpPr/>
              <p:nvPr/>
            </p:nvSpPr>
            <p:spPr>
              <a:xfrm>
                <a:off x="6605847" y="2336807"/>
                <a:ext cx="544609" cy="544609"/>
              </a:xfrm>
              <a:prstGeom prst="ellipse">
                <a:avLst/>
              </a:prstGeom>
              <a:solidFill>
                <a:srgbClr val="52BAAD"/>
              </a:solidFill>
              <a:ln>
                <a:solidFill>
                  <a:srgbClr val="52BA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55" name="Graphic 54" descr="Checkmark">
                <a:extLst>
                  <a:ext uri="{FF2B5EF4-FFF2-40B4-BE49-F238E27FC236}">
                    <a16:creationId xmlns:a16="http://schemas.microsoft.com/office/drawing/2014/main" id="{CB49941C-1B1C-4191-AF06-87594143F7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657752" y="2406833"/>
                <a:ext cx="430180" cy="430181"/>
              </a:xfrm>
              <a:prstGeom prst="rect">
                <a:avLst/>
              </a:prstGeom>
            </p:spPr>
          </p:pic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210673A2-0B5F-4DCE-9124-93F012C46D5F}"/>
                </a:ext>
              </a:extLst>
            </p:cNvPr>
            <p:cNvGrpSpPr/>
            <p:nvPr/>
          </p:nvGrpSpPr>
          <p:grpSpPr>
            <a:xfrm>
              <a:off x="6624647" y="4164775"/>
              <a:ext cx="544609" cy="544609"/>
              <a:chOff x="6605847" y="2336807"/>
              <a:chExt cx="544609" cy="544609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53A8A28D-FA7F-45E9-B33A-D8F8715213BF}"/>
                  </a:ext>
                </a:extLst>
              </p:cNvPr>
              <p:cNvSpPr/>
              <p:nvPr/>
            </p:nvSpPr>
            <p:spPr>
              <a:xfrm>
                <a:off x="6605847" y="2336807"/>
                <a:ext cx="544609" cy="544609"/>
              </a:xfrm>
              <a:prstGeom prst="ellipse">
                <a:avLst/>
              </a:prstGeom>
              <a:solidFill>
                <a:srgbClr val="52BAAD"/>
              </a:solidFill>
              <a:ln>
                <a:solidFill>
                  <a:srgbClr val="52BA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53" name="Graphic 52" descr="Checkmark">
                <a:extLst>
                  <a:ext uri="{FF2B5EF4-FFF2-40B4-BE49-F238E27FC236}">
                    <a16:creationId xmlns:a16="http://schemas.microsoft.com/office/drawing/2014/main" id="{A43F7BA8-9C8C-4898-AA0B-D23C2BE4AE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657752" y="2406833"/>
                <a:ext cx="430180" cy="430181"/>
              </a:xfrm>
              <a:prstGeom prst="rect">
                <a:avLst/>
              </a:prstGeom>
            </p:spPr>
          </p:pic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A91EA30-958D-40EA-9551-D8A3989D73F2}"/>
                </a:ext>
              </a:extLst>
            </p:cNvPr>
            <p:cNvGrpSpPr/>
            <p:nvPr/>
          </p:nvGrpSpPr>
          <p:grpSpPr>
            <a:xfrm>
              <a:off x="6624647" y="5078758"/>
              <a:ext cx="544609" cy="544609"/>
              <a:chOff x="6605847" y="2336807"/>
              <a:chExt cx="544609" cy="544609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1AD4DE25-47A4-41D3-A616-3D614BCF250F}"/>
                  </a:ext>
                </a:extLst>
              </p:cNvPr>
              <p:cNvSpPr/>
              <p:nvPr/>
            </p:nvSpPr>
            <p:spPr>
              <a:xfrm>
                <a:off x="6605847" y="2336807"/>
                <a:ext cx="544609" cy="544609"/>
              </a:xfrm>
              <a:prstGeom prst="ellipse">
                <a:avLst/>
              </a:prstGeom>
              <a:solidFill>
                <a:srgbClr val="52BAAD"/>
              </a:solidFill>
              <a:ln>
                <a:solidFill>
                  <a:srgbClr val="52BA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51" name="Graphic 50" descr="Checkmark">
                <a:extLst>
                  <a:ext uri="{FF2B5EF4-FFF2-40B4-BE49-F238E27FC236}">
                    <a16:creationId xmlns:a16="http://schemas.microsoft.com/office/drawing/2014/main" id="{830E50C8-597D-4027-82AF-65D98C25F9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657752" y="2406833"/>
                <a:ext cx="430180" cy="430181"/>
              </a:xfrm>
              <a:prstGeom prst="rect">
                <a:avLst/>
              </a:prstGeom>
            </p:spPr>
          </p:pic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6242CB3-675C-45F6-9C39-2973C7CAC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064437" y="764270"/>
            <a:ext cx="2045970" cy="1990043"/>
            <a:chOff x="5107719" y="29386"/>
            <a:chExt cx="2045970" cy="1990043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68F09C9D-6037-4B9A-BAE4-72E59CAA7675}"/>
                </a:ext>
              </a:extLst>
            </p:cNvPr>
            <p:cNvGrpSpPr/>
            <p:nvPr/>
          </p:nvGrpSpPr>
          <p:grpSpPr>
            <a:xfrm>
              <a:off x="5107719" y="29386"/>
              <a:ext cx="2045970" cy="1990043"/>
              <a:chOff x="5107719" y="29386"/>
              <a:chExt cx="2045970" cy="1990043"/>
            </a:xfrm>
          </p:grpSpPr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4BA6C500-04CB-42B2-8C60-CCD9970325F4}"/>
                  </a:ext>
                </a:extLst>
              </p:cNvPr>
              <p:cNvSpPr/>
              <p:nvPr/>
            </p:nvSpPr>
            <p:spPr>
              <a:xfrm>
                <a:off x="5107719" y="29386"/>
                <a:ext cx="2045970" cy="19900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CC1DC321-89E8-4489-A7DE-8D99239B66C4}"/>
                  </a:ext>
                </a:extLst>
              </p:cNvPr>
              <p:cNvGrpSpPr/>
              <p:nvPr/>
            </p:nvGrpSpPr>
            <p:grpSpPr>
              <a:xfrm>
                <a:off x="5136199" y="121922"/>
                <a:ext cx="1987202" cy="1878511"/>
                <a:chOff x="5136199" y="121922"/>
                <a:chExt cx="1987202" cy="1878511"/>
              </a:xfrm>
            </p:grpSpPr>
            <p:sp>
              <p:nvSpPr>
                <p:cNvPr id="64" name="Chord 63">
                  <a:extLst>
                    <a:ext uri="{FF2B5EF4-FFF2-40B4-BE49-F238E27FC236}">
                      <a16:creationId xmlns:a16="http://schemas.microsoft.com/office/drawing/2014/main" id="{18AD765C-98D1-45F9-B02D-DAD9F73228C2}"/>
                    </a:ext>
                  </a:extLst>
                </p:cNvPr>
                <p:cNvSpPr/>
                <p:nvPr/>
              </p:nvSpPr>
              <p:spPr>
                <a:xfrm rot="2395396">
                  <a:off x="5136199" y="121922"/>
                  <a:ext cx="1878510" cy="1878511"/>
                </a:xfrm>
                <a:prstGeom prst="chord">
                  <a:avLst>
                    <a:gd name="adj1" fmla="val 2945521"/>
                    <a:gd name="adj2" fmla="val 13910989"/>
                  </a:avLst>
                </a:prstGeom>
                <a:solidFill>
                  <a:srgbClr val="E1E2EF"/>
                </a:solidFill>
                <a:ln w="38100">
                  <a:solidFill>
                    <a:srgbClr val="6C74B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5" name="Chord 64">
                  <a:extLst>
                    <a:ext uri="{FF2B5EF4-FFF2-40B4-BE49-F238E27FC236}">
                      <a16:creationId xmlns:a16="http://schemas.microsoft.com/office/drawing/2014/main" id="{DD125DC3-A31D-4A3C-B2A7-01618A42E24A}"/>
                    </a:ext>
                  </a:extLst>
                </p:cNvPr>
                <p:cNvSpPr/>
                <p:nvPr/>
              </p:nvSpPr>
              <p:spPr>
                <a:xfrm rot="2395396" flipH="1" flipV="1">
                  <a:off x="5244891" y="121922"/>
                  <a:ext cx="1878510" cy="1878511"/>
                </a:xfrm>
                <a:prstGeom prst="chord">
                  <a:avLst>
                    <a:gd name="adj1" fmla="val 2945521"/>
                    <a:gd name="adj2" fmla="val 13910989"/>
                  </a:avLst>
                </a:prstGeom>
                <a:solidFill>
                  <a:srgbClr val="D6EEEB"/>
                </a:solidFill>
                <a:ln w="38100">
                  <a:solidFill>
                    <a:srgbClr val="52BAA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pic>
          <p:nvPicPr>
            <p:cNvPr id="60" name="Graphic 59">
              <a:extLst>
                <a:ext uri="{FF2B5EF4-FFF2-40B4-BE49-F238E27FC236}">
                  <a16:creationId xmlns:a16="http://schemas.microsoft.com/office/drawing/2014/main" id="{750D8752-AF6F-4FF3-B5FC-17E54F69C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 flipV="1">
              <a:off x="5231781" y="668325"/>
              <a:ext cx="787005" cy="749528"/>
            </a:xfrm>
            <a:prstGeom prst="rect">
              <a:avLst/>
            </a:prstGeom>
          </p:spPr>
        </p:pic>
        <p:pic>
          <p:nvPicPr>
            <p:cNvPr id="61" name="Graphic 60">
              <a:extLst>
                <a:ext uri="{FF2B5EF4-FFF2-40B4-BE49-F238E27FC236}">
                  <a16:creationId xmlns:a16="http://schemas.microsoft.com/office/drawing/2014/main" id="{7DE26F47-6000-4277-9B5A-FE36BBD5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6238786" y="780090"/>
              <a:ext cx="787005" cy="749529"/>
            </a:xfrm>
            <a:prstGeom prst="rect">
              <a:avLst/>
            </a:prstGeom>
          </p:spPr>
        </p:pic>
      </p:grpSp>
      <p:grpSp>
        <p:nvGrpSpPr>
          <p:cNvPr id="66" name="Decorative dots">
            <a:extLst>
              <a:ext uri="{FF2B5EF4-FFF2-40B4-BE49-F238E27FC236}">
                <a16:creationId xmlns:a16="http://schemas.microsoft.com/office/drawing/2014/main" id="{D39C4666-BDF5-42D4-A067-5FE0172F5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24202" y="1579374"/>
            <a:ext cx="2308467" cy="156355"/>
            <a:chOff x="8495606" y="5814738"/>
            <a:chExt cx="2308467" cy="156355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B121EE4-04D4-4D08-97CD-9A653DDFEBDD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15315702-7C83-4F20-B697-E7E85A17C0A5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C7CB0D1D-7928-49B9-8DB0-7C7A2C7D145F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D5335886-C24C-4C22-90FC-361C47788487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C68031C8-A507-4ED8-A0FA-298C9B7EC000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72" name="Decorative dots">
            <a:extLst>
              <a:ext uri="{FF2B5EF4-FFF2-40B4-BE49-F238E27FC236}">
                <a16:creationId xmlns:a16="http://schemas.microsoft.com/office/drawing/2014/main" id="{77C493C5-3406-41E9-ACE7-1FD5EF951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560018" y="1579374"/>
            <a:ext cx="2308467" cy="156355"/>
            <a:chOff x="8495606" y="5814738"/>
            <a:chExt cx="2308467" cy="156355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C794A7C-BA1C-478B-8114-86ABD843EFD3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E3C7E30-0513-4A3E-9239-288B0DA70A47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45F7836-77A5-430D-9399-B7C0E0A0FE6C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5B626F3-14F5-42B9-B6D1-7E42F0202A01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18700CE-EC54-4B87-9E5A-75022BC51BC7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79" name="Text Placeholder 3">
            <a:extLst>
              <a:ext uri="{FF2B5EF4-FFF2-40B4-BE49-F238E27FC236}">
                <a16:creationId xmlns:a16="http://schemas.microsoft.com/office/drawing/2014/main" id="{30AFBFFA-8D42-464A-AF24-49FD34FCD907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861324" y="2461329"/>
            <a:ext cx="5176518" cy="3895021"/>
          </a:xfrm>
        </p:spPr>
        <p:txBody>
          <a:bodyPr>
            <a:noAutofit/>
          </a:bodyPr>
          <a:lstStyle>
            <a:lvl1pPr marL="342900" indent="-342900" algn="l">
              <a:lnSpc>
                <a:spcPct val="25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3">
            <a:extLst>
              <a:ext uri="{FF2B5EF4-FFF2-40B4-BE49-F238E27FC236}">
                <a16:creationId xmlns:a16="http://schemas.microsoft.com/office/drawing/2014/main" id="{A35DA391-42BA-4234-A8AA-826AE43B3BD1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821940" y="2461329"/>
            <a:ext cx="5176518" cy="3895021"/>
          </a:xfrm>
        </p:spPr>
        <p:txBody>
          <a:bodyPr>
            <a:noAutofit/>
          </a:bodyPr>
          <a:lstStyle>
            <a:lvl1pPr marL="342900" indent="-342900" algn="l">
              <a:lnSpc>
                <a:spcPct val="25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2614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53" y="749757"/>
            <a:ext cx="5822425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4950500" y="6385120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46154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4950500" y="6385120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0591057C-4FA1-4BE1-9B41-40242D9E0E52}"/>
              </a:ext>
            </a:extLst>
          </p:cNvPr>
          <p:cNvSpPr/>
          <p:nvPr userDrawn="1"/>
        </p:nvSpPr>
        <p:spPr>
          <a:xfrm>
            <a:off x="220409" y="2387041"/>
            <a:ext cx="3755709" cy="370067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70BA57C-2471-4D31-8EF9-29E3A69D2915}"/>
              </a:ext>
            </a:extLst>
          </p:cNvPr>
          <p:cNvSpPr/>
          <p:nvPr userDrawn="1"/>
        </p:nvSpPr>
        <p:spPr>
          <a:xfrm>
            <a:off x="1274880" y="1507619"/>
            <a:ext cx="1646767" cy="1646767"/>
          </a:xfrm>
          <a:prstGeom prst="ellipse">
            <a:avLst/>
          </a:prstGeom>
          <a:solidFill>
            <a:srgbClr val="52B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369CFFB-C780-4CE7-B1FB-02980098A69C}"/>
              </a:ext>
            </a:extLst>
          </p:cNvPr>
          <p:cNvSpPr/>
          <p:nvPr userDrawn="1"/>
        </p:nvSpPr>
        <p:spPr>
          <a:xfrm>
            <a:off x="4222513" y="2387041"/>
            <a:ext cx="3755709" cy="370067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0078B18-DE5E-400A-A3F0-059F56F05D8B}"/>
              </a:ext>
            </a:extLst>
          </p:cNvPr>
          <p:cNvSpPr/>
          <p:nvPr userDrawn="1"/>
        </p:nvSpPr>
        <p:spPr>
          <a:xfrm>
            <a:off x="5276984" y="1507619"/>
            <a:ext cx="1646767" cy="1646767"/>
          </a:xfrm>
          <a:prstGeom prst="ellipse">
            <a:avLst/>
          </a:prstGeom>
          <a:solidFill>
            <a:srgbClr val="707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EB41F51C-9E68-478F-9773-3BFBEA6651CE}"/>
              </a:ext>
            </a:extLst>
          </p:cNvPr>
          <p:cNvSpPr/>
          <p:nvPr userDrawn="1"/>
        </p:nvSpPr>
        <p:spPr>
          <a:xfrm>
            <a:off x="8215882" y="2387041"/>
            <a:ext cx="3755709" cy="370067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5D013C0-ECE4-4A66-BB85-1F3B798A33E4}"/>
              </a:ext>
            </a:extLst>
          </p:cNvPr>
          <p:cNvSpPr/>
          <p:nvPr userDrawn="1"/>
        </p:nvSpPr>
        <p:spPr>
          <a:xfrm>
            <a:off x="9270353" y="1507619"/>
            <a:ext cx="1646767" cy="1646767"/>
          </a:xfrm>
          <a:prstGeom prst="ellipse">
            <a:avLst/>
          </a:prstGeom>
          <a:solidFill>
            <a:srgbClr val="EF6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5822425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58" name="Picture Placeholder 4">
            <a:extLst>
              <a:ext uri="{FF2B5EF4-FFF2-40B4-BE49-F238E27FC236}">
                <a16:creationId xmlns:a16="http://schemas.microsoft.com/office/drawing/2014/main" id="{CC0F54A4-8930-4635-8A5C-38C40D4EEDB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270353" y="1507619"/>
            <a:ext cx="1646767" cy="16467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CA"/>
          </a:p>
        </p:txBody>
      </p:sp>
      <p:sp>
        <p:nvSpPr>
          <p:cNvPr id="59" name="Picture Placeholder 4">
            <a:extLst>
              <a:ext uri="{FF2B5EF4-FFF2-40B4-BE49-F238E27FC236}">
                <a16:creationId xmlns:a16="http://schemas.microsoft.com/office/drawing/2014/main" id="{8888E407-5FB9-4087-95D2-092855F085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8249" y="1507619"/>
            <a:ext cx="1655502" cy="16467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CA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0EFB9B36-C08E-460F-8EA7-620ABBEAC976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298563" y="3288858"/>
            <a:ext cx="3599399" cy="97972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800" b="1">
                <a:solidFill>
                  <a:srgbClr val="338077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1DBBB795-D46D-436A-B690-CA6B7DBB81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4880" y="1507619"/>
            <a:ext cx="1646767" cy="16467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CA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EE13A66-B9A9-46FC-9704-0CB22639B73D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4296300" y="3288858"/>
            <a:ext cx="3599399" cy="97972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800" b="1">
                <a:solidFill>
                  <a:srgbClr val="454D8C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B6312BA5-CD31-4A5F-B20C-26068032D552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294037" y="3288858"/>
            <a:ext cx="3599399" cy="97972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800" b="1">
                <a:solidFill>
                  <a:srgbClr val="DE178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72E9334B-B69C-4A5B-9A43-ACB37099D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409" y="4337458"/>
            <a:ext cx="3764443" cy="136230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FFF7AC3C-ACCF-4EFB-9BE0-B61FFBE5BCEF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4213777" y="4337458"/>
            <a:ext cx="3764443" cy="136230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E1532D9D-35C9-42D6-B500-E0EC4EA85155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8211514" y="4337458"/>
            <a:ext cx="3764443" cy="136230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0399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40C28C-8219-4E48-BA46-D8EABD424F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44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40C28C-8219-4E48-BA46-D8EABD424F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pic>
        <p:nvPicPr>
          <p:cNvPr id="4" name="Picture 4" descr="Image result for karate class">
            <a:extLst>
              <a:ext uri="{FF2B5EF4-FFF2-40B4-BE49-F238E27FC236}">
                <a16:creationId xmlns:a16="http://schemas.microsoft.com/office/drawing/2014/main" id="{83DE2110-0018-4871-A45C-BE2319B4BDB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5" r="39094"/>
          <a:stretch/>
        </p:blipFill>
        <p:spPr bwMode="auto">
          <a:xfrm>
            <a:off x="5710767" y="0"/>
            <a:ext cx="64812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5E5C90-A60B-405B-98B5-EE213C89C23F}"/>
              </a:ext>
            </a:extLst>
          </p:cNvPr>
          <p:cNvSpPr/>
          <p:nvPr userDrawn="1"/>
        </p:nvSpPr>
        <p:spPr>
          <a:xfrm>
            <a:off x="0" y="0"/>
            <a:ext cx="5710767" cy="6858000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8C69A4-3318-41A3-9796-95DB7B1D1C09}"/>
              </a:ext>
            </a:extLst>
          </p:cNvPr>
          <p:cNvSpPr/>
          <p:nvPr userDrawn="1"/>
        </p:nvSpPr>
        <p:spPr>
          <a:xfrm>
            <a:off x="5370029" y="2673350"/>
            <a:ext cx="6087533" cy="2102920"/>
          </a:xfrm>
          <a:prstGeom prst="rect">
            <a:avLst/>
          </a:prstGeom>
          <a:solidFill>
            <a:srgbClr val="454D8C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0F0E3C-BCF4-46B4-AA14-CF7CBC11D13C}"/>
              </a:ext>
            </a:extLst>
          </p:cNvPr>
          <p:cNvGrpSpPr/>
          <p:nvPr userDrawn="1"/>
        </p:nvGrpSpPr>
        <p:grpSpPr>
          <a:xfrm>
            <a:off x="7319008" y="4453721"/>
            <a:ext cx="2308467" cy="156355"/>
            <a:chOff x="6095306" y="4253111"/>
            <a:chExt cx="2308467" cy="156355"/>
          </a:xfrm>
          <a:solidFill>
            <a:schemeClr val="bg1">
              <a:alpha val="44000"/>
            </a:schemeClr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54276FE-A8A1-4D88-A861-EFC16E9339FB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7ECBDAEE-BAE6-4BA5-85F6-EEB7A623850A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5085D811-66B7-4940-B662-E450F385A731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07DEE076-4A18-44AA-85B4-0B176F1A0737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350AC3B-62AB-441E-ACC4-AD868CFF1432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588EF70E-2E49-48A5-A793-3A23A14A77FC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25026F45-569D-44A4-B485-B3DD76A8FAA3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0472F191-28A4-4FB5-8BEA-6F9CC3179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847" y="373233"/>
            <a:ext cx="5028609" cy="1926886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B97251FB-2530-49AF-9120-09A3086FD8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382" y="2673351"/>
            <a:ext cx="5423539" cy="243205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BEB6CC5-3847-4774-8A1F-22A37C5D012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262847" y="5225508"/>
            <a:ext cx="5028609" cy="125926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5917D243-94D1-412B-9335-94853BBD7C9C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5861390" y="2974601"/>
            <a:ext cx="5219406" cy="125926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32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5F10AF-B16E-460F-BB9D-06FEE5A72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69EB5-29B4-45B7-BDB0-73FC37D83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22039-920D-419A-BB05-B7E335C965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D5150-E448-4B46-951D-702317A8AE66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B7A4-26AC-4C5E-ACB1-5DA378159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919BA-B1CA-4EEA-8979-F5E7A2403C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205EEA-788A-46B6-A893-7E12D630CE1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9752013" y="0"/>
            <a:ext cx="2295525" cy="2133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r"/>
            <a:r>
              <a:rPr lang="en-US" sz="14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UNCLASSIFIED / NON CLASSIFIÉ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D39A86-B846-4DE3-9F6A-02EB0997863A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194300" y="6705600"/>
            <a:ext cx="16478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UNCLASSIFIED / NON CLASSIFIÉ</a:t>
            </a:r>
          </a:p>
        </p:txBody>
      </p:sp>
    </p:spTree>
    <p:extLst>
      <p:ext uri="{BB962C8B-B14F-4D97-AF65-F5344CB8AC3E}">
        <p14:creationId xmlns:p14="http://schemas.microsoft.com/office/powerpoint/2010/main" val="1144984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5" r:id="rId3"/>
    <p:sldLayoutId id="2147483666" r:id="rId4"/>
    <p:sldLayoutId id="2147483667" r:id="rId5"/>
    <p:sldLayoutId id="2147483668" r:id="rId6"/>
    <p:sldLayoutId id="2147483670" r:id="rId7"/>
    <p:sldLayoutId id="2147483654" r:id="rId8"/>
    <p:sldLayoutId id="2147483671" r:id="rId9"/>
    <p:sldLayoutId id="2147483672" r:id="rId10"/>
    <p:sldLayoutId id="2147483679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73" r:id="rId17"/>
    <p:sldLayoutId id="2147483675" r:id="rId18"/>
    <p:sldLayoutId id="2147483686" r:id="rId19"/>
    <p:sldLayoutId id="2147483676" r:id="rId20"/>
    <p:sldLayoutId id="2147483689" r:id="rId21"/>
    <p:sldLayoutId id="2147483688" r:id="rId22"/>
    <p:sldLayoutId id="2147483687" r:id="rId23"/>
    <p:sldLayoutId id="2147483678" r:id="rId24"/>
    <p:sldLayoutId id="2147483677" r:id="rId25"/>
    <p:sldLayoutId id="2147483653" r:id="rId26"/>
    <p:sldLayoutId id="2147483655" r:id="rId27"/>
    <p:sldLayoutId id="2147483656" r:id="rId28"/>
    <p:sldLayoutId id="2147483657" r:id="rId29"/>
    <p:sldLayoutId id="2147483658" r:id="rId30"/>
    <p:sldLayoutId id="2147483659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svg"/><Relationship Id="rId12" Type="http://schemas.openxmlformats.org/officeDocument/2006/relationships/image" Target="../media/image45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9.pn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svg"/><Relationship Id="rId9" Type="http://schemas.openxmlformats.org/officeDocument/2006/relationships/image" Target="../media/image4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youtu.be/6xF2lBYjBVo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D0501A92-EA10-4512-B665-2518E46290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DIGITAL DOJO</a:t>
            </a:r>
            <a:endParaRPr lang="en-CA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AC62CABE-43C3-44CE-BBC3-F116D7E66A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Digital Technology Solutions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530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93A58682-AF64-411F-B9FC-744BEDC58C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The Digital Dojo Experience - Discovery</a:t>
            </a:r>
            <a:endParaRPr lang="en-CA"/>
          </a:p>
        </p:txBody>
      </p:sp>
      <p:pic>
        <p:nvPicPr>
          <p:cNvPr id="52" name="Picture Placeholder 1" descr="Icon of house to represent &quot;a place to come to&quot;">
            <a:extLst>
              <a:ext uri="{FF2B5EF4-FFF2-40B4-BE49-F238E27FC236}">
                <a16:creationId xmlns:a16="http://schemas.microsoft.com/office/drawing/2014/main" id="{C7B07402-1783-4235-B2A5-EAB888CDE80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" b="215"/>
          <a:stretch>
            <a:fillRect/>
          </a:stretch>
        </p:blipFill>
        <p:spPr/>
      </p:pic>
      <p:sp>
        <p:nvSpPr>
          <p:cNvPr id="38" name="Text Placeholder 1">
            <a:extLst>
              <a:ext uri="{FF2B5EF4-FFF2-40B4-BE49-F238E27FC236}">
                <a16:creationId xmlns:a16="http://schemas.microsoft.com/office/drawing/2014/main" id="{75D07294-F260-4BFD-8B61-3BDF098D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CA" b="1"/>
              <a:t>Objective</a:t>
            </a:r>
            <a:r>
              <a:rPr lang="en-CA"/>
              <a:t>: Determine if the team is a good fit for Dojo.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0256BE11-212A-43A9-B9EB-605047EBEB2D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0" y="3748466"/>
            <a:ext cx="8192699" cy="658571"/>
          </a:xfrm>
        </p:spPr>
        <p:txBody>
          <a:bodyPr/>
          <a:lstStyle/>
          <a:p>
            <a:r>
              <a:rPr lang="en-CA" sz="3200" b="1">
                <a:solidFill>
                  <a:schemeClr val="tx1"/>
                </a:solidFill>
                <a:sym typeface="Calibri"/>
              </a:rPr>
              <a:t>Short meetings and Q&amp;A sessions where we:</a:t>
            </a:r>
          </a:p>
          <a:p>
            <a:endParaRPr lang="en-CA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9BB0B48C-11D2-4767-94EF-08F512C6432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kumimoji="0" lang="en-CA" sz="2400" b="1" i="0" u="none" strike="noStrike" cap="none" spc="0" normalizeH="0" baseline="0">
                <a:ln>
                  <a:noFill/>
                </a:ln>
                <a:effectLst/>
                <a:uFillTx/>
                <a:sym typeface="Calibri"/>
              </a:rPr>
              <a:t>Discuss expectations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028DE26-30DA-4FE4-A23C-189177E8CBD6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590649" y="5251906"/>
            <a:ext cx="3257916" cy="870343"/>
          </a:xfrm>
        </p:spPr>
        <p:txBody>
          <a:bodyPr>
            <a:noAutofit/>
          </a:bodyPr>
          <a:lstStyle/>
          <a:p>
            <a:r>
              <a:rPr lang="en-US"/>
              <a:t>Dojo experience overview</a:t>
            </a:r>
          </a:p>
          <a:p>
            <a:r>
              <a:rPr lang="en-US"/>
              <a:t>Practices we offer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CEBE4736-228E-4640-8FA6-DE68AD864D03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4516567" y="4732912"/>
            <a:ext cx="3475966" cy="534127"/>
          </a:xfrm>
        </p:spPr>
        <p:txBody>
          <a:bodyPr>
            <a:normAutofit/>
          </a:bodyPr>
          <a:lstStyle/>
          <a:p>
            <a:r>
              <a:rPr lang="en-US" b="1">
                <a:sym typeface="Calibri"/>
              </a:rPr>
              <a:t>Understand the problem</a:t>
            </a:r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6329162F-4BA7-4433-A910-234D3275C2E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16567" y="5267039"/>
            <a:ext cx="3257916" cy="855210"/>
          </a:xfrm>
        </p:spPr>
        <p:txBody>
          <a:bodyPr/>
          <a:lstStyle/>
          <a:p>
            <a:r>
              <a:rPr lang="en-US"/>
              <a:t>Areas of focus</a:t>
            </a:r>
          </a:p>
          <a:p>
            <a:r>
              <a:rPr lang="en-US"/>
              <a:t>Creating value</a:t>
            </a:r>
            <a:endParaRPr lang="en-CA"/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D066740-2B9E-4F5D-8095-852AE7799062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 sz="2400" b="1">
                <a:sym typeface="Calibri"/>
              </a:rPr>
              <a:t>Verify readiness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AC5B58BD-EF39-4B9E-B066-C6343C1399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904634" y="5267039"/>
            <a:ext cx="3106842" cy="1105539"/>
          </a:xfrm>
        </p:spPr>
        <p:txBody>
          <a:bodyPr>
            <a:noAutofit/>
          </a:bodyPr>
          <a:lstStyle/>
          <a:p>
            <a:r>
              <a:rPr lang="en-US"/>
              <a:t>Pre-requisites</a:t>
            </a:r>
          </a:p>
          <a:p>
            <a:r>
              <a:rPr lang="en-US"/>
              <a:t>Maturity Assessments</a:t>
            </a:r>
          </a:p>
          <a:p>
            <a:r>
              <a:rPr lang="en-US"/>
              <a:t>Appetite for Change</a:t>
            </a:r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5CDAA77-C1CC-4D18-824E-6253049CC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350" y="1860700"/>
            <a:ext cx="4173492" cy="117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0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93A58682-AF64-411F-B9FC-744BEDC58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52" y="318887"/>
            <a:ext cx="11672826" cy="724711"/>
          </a:xfrm>
        </p:spPr>
        <p:txBody>
          <a:bodyPr>
            <a:normAutofit/>
          </a:bodyPr>
          <a:lstStyle/>
          <a:p>
            <a:r>
              <a:rPr kumimoji="0" lang="en-US" sz="44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The Digital Dojo Experience - Preparation</a:t>
            </a:r>
            <a:endParaRPr lang="en-CA"/>
          </a:p>
        </p:txBody>
      </p:sp>
      <p:pic>
        <p:nvPicPr>
          <p:cNvPr id="7" name="Picture Placeholder 1" descr="Icon of a person with a book to represent &quot;studying and preparing&quot;">
            <a:extLst>
              <a:ext uri="{FF2B5EF4-FFF2-40B4-BE49-F238E27FC236}">
                <a16:creationId xmlns:a16="http://schemas.microsoft.com/office/drawing/2014/main" id="{7CE28725-5553-4933-B7D3-074E497454D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" b="215"/>
          <a:stretch>
            <a:fillRect/>
          </a:stretch>
        </p:blipFill>
        <p:spPr/>
      </p:pic>
      <p:sp>
        <p:nvSpPr>
          <p:cNvPr id="38" name="Text Placeholder 1">
            <a:extLst>
              <a:ext uri="{FF2B5EF4-FFF2-40B4-BE49-F238E27FC236}">
                <a16:creationId xmlns:a16="http://schemas.microsoft.com/office/drawing/2014/main" id="{75D07294-F260-4BFD-8B61-3BDF098D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defTabSz="457200" hangingPunct="0"/>
            <a:r>
              <a:rPr lang="en-CA" sz="2800" b="1"/>
              <a:t>Objective</a:t>
            </a:r>
            <a:r>
              <a:rPr lang="en-CA" sz="2800"/>
              <a:t>: Agree on goals and get ready to move to practice. </a:t>
            </a:r>
            <a:endParaRPr lang="en-CA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0256BE11-212A-43A9-B9EB-605047EBEB2D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927410" cy="658571"/>
          </a:xfrm>
        </p:spPr>
        <p:txBody>
          <a:bodyPr/>
          <a:lstStyle/>
          <a:p>
            <a:pPr defTabSz="457200" hangingPunct="0">
              <a:spcAft>
                <a:spcPts val="600"/>
              </a:spcAft>
            </a:pPr>
            <a:r>
              <a:rPr lang="en-CA" sz="3200" b="1">
                <a:solidFill>
                  <a:schemeClr val="tx1"/>
                </a:solidFill>
                <a:sym typeface="Calibri"/>
              </a:rPr>
              <a:t>Half day interactive session where we: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9BB0B48C-11D2-4767-94EF-08F512C6432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pPr defTabSz="457200" hangingPunct="0">
              <a:spcAft>
                <a:spcPts val="600"/>
              </a:spcAft>
            </a:pPr>
            <a:r>
              <a:rPr lang="en-US" sz="2400" b="1">
                <a:sym typeface="Calibri"/>
              </a:rPr>
              <a:t>Solidify the objectives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028DE26-30DA-4FE4-A23C-189177E8CBD6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590649" y="5251906"/>
            <a:ext cx="3257916" cy="870343"/>
          </a:xfrm>
        </p:spPr>
        <p:txBody>
          <a:bodyPr>
            <a:noAutofit/>
          </a:bodyPr>
          <a:lstStyle/>
          <a:p>
            <a:r>
              <a:rPr lang="en-US"/>
              <a:t>Elevator pitch</a:t>
            </a:r>
          </a:p>
          <a:p>
            <a:r>
              <a:rPr lang="en-US"/>
              <a:t>Goals and measures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CEBE4736-228E-4640-8FA6-DE68AD864D03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>
            <a:normAutofit/>
          </a:bodyPr>
          <a:lstStyle/>
          <a:p>
            <a:pPr defTabSz="457200" hangingPunct="0">
              <a:spcAft>
                <a:spcPts val="600"/>
              </a:spcAft>
            </a:pPr>
            <a:r>
              <a:rPr lang="en-US" sz="2400" b="1"/>
              <a:t>Discuss current state</a:t>
            </a:r>
            <a:endParaRPr lang="en-US" b="1"/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6329162F-4BA7-4433-A910-234D3275C2E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16567" y="5267039"/>
            <a:ext cx="3257916" cy="870343"/>
          </a:xfrm>
        </p:spPr>
        <p:txBody>
          <a:bodyPr>
            <a:normAutofit/>
          </a:bodyPr>
          <a:lstStyle/>
          <a:p>
            <a:r>
              <a:rPr lang="en-US"/>
              <a:t>Roles and skills</a:t>
            </a:r>
          </a:p>
          <a:p>
            <a:r>
              <a:rPr lang="en-US"/>
              <a:t>Architecture and tech stack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D066740-2B9E-4F5D-8095-852AE7799062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defTabSz="457200" hangingPunct="0">
              <a:spcAft>
                <a:spcPts val="600"/>
              </a:spcAft>
            </a:pPr>
            <a:r>
              <a:rPr lang="en-US" sz="2400" b="1"/>
              <a:t>Plan logistics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AC5B58BD-EF39-4B9E-B066-C6343C1399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904634" y="5267039"/>
            <a:ext cx="3106842" cy="1054739"/>
          </a:xfrm>
        </p:spPr>
        <p:txBody>
          <a:bodyPr>
            <a:noAutofit/>
          </a:bodyPr>
          <a:lstStyle/>
          <a:p>
            <a:r>
              <a:rPr lang="en-US"/>
              <a:t>Schedule</a:t>
            </a:r>
          </a:p>
          <a:p>
            <a:r>
              <a:rPr lang="en-US"/>
              <a:t>Working agreement</a:t>
            </a:r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5CDAA77-C1CC-4D18-824E-6253049CC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0426" y="1860700"/>
            <a:ext cx="4153339" cy="117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22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93A58682-AF64-411F-B9FC-744BEDC58C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The Digital Dojo Experience - Practice</a:t>
            </a:r>
            <a:endParaRPr lang="en-CA"/>
          </a:p>
        </p:txBody>
      </p:sp>
      <p:pic>
        <p:nvPicPr>
          <p:cNvPr id="7" name="Picture Placeholder 1" descr="Icon of person doing exercises to represent &quot;practicing&quot;">
            <a:extLst>
              <a:ext uri="{FF2B5EF4-FFF2-40B4-BE49-F238E27FC236}">
                <a16:creationId xmlns:a16="http://schemas.microsoft.com/office/drawing/2014/main" id="{7CE28725-5553-4933-B7D3-074E497454D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" b="226"/>
          <a:stretch/>
        </p:blipFill>
        <p:spPr>
          <a:xfrm>
            <a:off x="39003" y="1211221"/>
            <a:ext cx="2216188" cy="2206160"/>
          </a:xfrm>
        </p:spPr>
      </p:pic>
      <p:sp>
        <p:nvSpPr>
          <p:cNvPr id="38" name="Text Placeholder 1">
            <a:extLst>
              <a:ext uri="{FF2B5EF4-FFF2-40B4-BE49-F238E27FC236}">
                <a16:creationId xmlns:a16="http://schemas.microsoft.com/office/drawing/2014/main" id="{75D07294-F260-4BFD-8B61-3BDF098D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CA" sz="2800" b="1"/>
              <a:t>Objective</a:t>
            </a:r>
            <a:r>
              <a:rPr lang="en-CA" sz="2800"/>
              <a:t>: Immersive learning in a safe, supportive environment.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0256BE11-212A-43A9-B9EB-605047EBEB2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CA" sz="3200" b="1">
                <a:solidFill>
                  <a:schemeClr val="tx1"/>
                </a:solidFill>
                <a:sym typeface="Calibri"/>
              </a:rPr>
              <a:t>A 4-6 week stay in the Dojo where we:</a:t>
            </a:r>
          </a:p>
          <a:p>
            <a:endParaRPr lang="en-CA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9BB0B48C-11D2-4767-94EF-08F512C6432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2400" b="1"/>
              <a:t>Build a backlog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028DE26-30DA-4FE4-A23C-189177E8CBD6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590649" y="5251906"/>
            <a:ext cx="3257916" cy="782005"/>
          </a:xfrm>
        </p:spPr>
        <p:txBody>
          <a:bodyPr>
            <a:noAutofit/>
          </a:bodyPr>
          <a:lstStyle/>
          <a:p>
            <a:r>
              <a:rPr lang="en-US"/>
              <a:t>Based on goals and measures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CEBE4736-228E-4640-8FA6-DE68AD864D03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b="1"/>
              <a:t>Sprint together</a:t>
            </a:r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6329162F-4BA7-4433-A910-234D3275C2E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16567" y="5267039"/>
            <a:ext cx="3257916" cy="1099894"/>
          </a:xfrm>
        </p:spPr>
        <p:txBody>
          <a:bodyPr>
            <a:normAutofit lnSpcReduction="10000"/>
          </a:bodyPr>
          <a:lstStyle/>
          <a:p>
            <a:r>
              <a:rPr lang="en-US"/>
              <a:t>Sprint planning </a:t>
            </a:r>
          </a:p>
          <a:p>
            <a:r>
              <a:rPr lang="en-US"/>
              <a:t>Standups</a:t>
            </a:r>
          </a:p>
          <a:p>
            <a:r>
              <a:rPr lang="en-US"/>
              <a:t>Demos and code reviews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D066740-2B9E-4F5D-8095-852AE7799062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 sz="2400" b="1"/>
              <a:t>Continuously adapt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AC5B58BD-EF39-4B9E-B066-C6343C1399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Autofit/>
          </a:bodyPr>
          <a:lstStyle/>
          <a:p>
            <a:r>
              <a:rPr lang="en-US"/>
              <a:t>Retrospectives</a:t>
            </a:r>
          </a:p>
          <a:p>
            <a:r>
              <a:rPr lang="en-US"/>
              <a:t>Adjust learning goals along the way</a:t>
            </a:r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5CDAA77-C1CC-4D18-824E-6253049CC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0426" y="1860700"/>
            <a:ext cx="4153339" cy="117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864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93A58682-AF64-411F-B9FC-744BEDC58C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The Digital Dojo Experience - </a:t>
            </a:r>
            <a:r>
              <a:rPr kumimoji="0" lang="en-US" sz="44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Closeout</a:t>
            </a:r>
            <a:endParaRPr lang="en-CA"/>
          </a:p>
        </p:txBody>
      </p:sp>
      <p:pic>
        <p:nvPicPr>
          <p:cNvPr id="7" name="Picture Placeholder 1" descr="Icon of people bowing to represent &quot;finished&quot;">
            <a:extLst>
              <a:ext uri="{FF2B5EF4-FFF2-40B4-BE49-F238E27FC236}">
                <a16:creationId xmlns:a16="http://schemas.microsoft.com/office/drawing/2014/main" id="{7CE28725-5553-4933-B7D3-074E497454D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" b="226"/>
          <a:stretch/>
        </p:blipFill>
        <p:spPr>
          <a:xfrm>
            <a:off x="39003" y="1211221"/>
            <a:ext cx="2216188" cy="2206160"/>
          </a:xfrm>
        </p:spPr>
      </p:pic>
      <p:sp>
        <p:nvSpPr>
          <p:cNvPr id="38" name="Text Placeholder 1">
            <a:extLst>
              <a:ext uri="{FF2B5EF4-FFF2-40B4-BE49-F238E27FC236}">
                <a16:creationId xmlns:a16="http://schemas.microsoft.com/office/drawing/2014/main" id="{75D07294-F260-4BFD-8B61-3BDF098D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CA" sz="2800" b="1"/>
              <a:t>Objective</a:t>
            </a:r>
            <a:r>
              <a:rPr lang="en-CA" sz="2800"/>
              <a:t>: Safely exit the dojo, and share our experiences.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0256BE11-212A-43A9-B9EB-605047EBEB2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3200" b="1">
                <a:solidFill>
                  <a:schemeClr val="tx1"/>
                </a:solidFill>
              </a:rPr>
              <a:t>Exit ceremony &amp; showcase where we : </a:t>
            </a:r>
            <a:endParaRPr lang="en-CA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9BB0B48C-11D2-4767-94EF-08F512C6432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2400" b="1"/>
              <a:t>Discuss return to work 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028DE26-30DA-4FE4-A23C-189177E8CBD6}"/>
              </a:ext>
            </a:extLst>
          </p:cNvPr>
          <p:cNvSpPr>
            <a:spLocks noGrp="1"/>
          </p:cNvSpPr>
          <p:nvPr>
            <p:ph type="body" sz="half" idx="12"/>
          </p:nvPr>
        </p:nvSpPr>
        <p:spPr/>
        <p:txBody>
          <a:bodyPr>
            <a:noAutofit/>
          </a:bodyPr>
          <a:lstStyle/>
          <a:p>
            <a:r>
              <a:rPr lang="en-US"/>
              <a:t>Applying what was learned</a:t>
            </a:r>
          </a:p>
          <a:p>
            <a:r>
              <a:rPr lang="en-US"/>
              <a:t>Continuous learning</a:t>
            </a:r>
          </a:p>
          <a:p>
            <a:r>
              <a:rPr lang="en-US"/>
              <a:t>Worries about leaving Dojo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CEBE4736-228E-4640-8FA6-DE68AD864D03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b="1"/>
              <a:t>Share in the open</a:t>
            </a:r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6329162F-4BA7-4433-A910-234D3275C2E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16567" y="5267038"/>
            <a:ext cx="3257916" cy="1156339"/>
          </a:xfrm>
        </p:spPr>
        <p:txBody>
          <a:bodyPr>
            <a:noAutofit/>
          </a:bodyPr>
          <a:lstStyle/>
          <a:p>
            <a:r>
              <a:rPr lang="en-US"/>
              <a:t>Demo work and share experience with others</a:t>
            </a:r>
          </a:p>
          <a:p>
            <a:r>
              <a:rPr lang="en-US"/>
              <a:t>Gather feedback on Dojo experience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D066740-2B9E-4F5D-8095-852AE7799062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2400" b="1"/>
              <a:t>Plan next steps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AC5B58BD-EF39-4B9E-B066-C6343C1399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904634" y="5267039"/>
            <a:ext cx="2807588" cy="534127"/>
          </a:xfrm>
        </p:spPr>
        <p:txBody>
          <a:bodyPr>
            <a:noAutofit/>
          </a:bodyPr>
          <a:lstStyle/>
          <a:p>
            <a:r>
              <a:rPr lang="en-US"/>
              <a:t>Set up cadence for check-ins</a:t>
            </a:r>
          </a:p>
          <a:p>
            <a:r>
              <a:rPr lang="en-US"/>
              <a:t>Availability via informal communications</a:t>
            </a:r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5CDAA77-C1CC-4D18-824E-6253049CC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0684" y="1860700"/>
            <a:ext cx="4152823" cy="117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86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DF20919-5315-478B-9CA1-57CADE399C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Partners in ESDC</a:t>
            </a:r>
            <a:endParaRPr lang="en-CA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7D89BD06-2384-4C60-995C-06EFD7614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The Dojo is a complementary service to many of ESDC's development stakeholders;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3BB6EB9-5CCF-4CDE-9AF3-15719172DFB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5990659" y="1296042"/>
            <a:ext cx="5988216" cy="485414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600"/>
              <a:t>Cloud Center of Expertise (CCOE)</a:t>
            </a:r>
            <a:endParaRPr lang="en-US" sz="2600">
              <a:cs typeface="Calibri"/>
            </a:endParaRPr>
          </a:p>
          <a:p>
            <a:r>
              <a:rPr lang="en-US" sz="2600"/>
              <a:t>Senior Advisers within the Application development portfolio and the Solutions Design Service;</a:t>
            </a:r>
          </a:p>
          <a:p>
            <a:pPr>
              <a:lnSpc>
                <a:spcPct val="150000"/>
              </a:lnSpc>
            </a:pPr>
            <a:r>
              <a:rPr lang="en-US" sz="2600"/>
              <a:t>Cloud Operations </a:t>
            </a:r>
            <a:endParaRPr lang="en-US" sz="2600">
              <a:cs typeface="Calibri"/>
            </a:endParaRPr>
          </a:p>
          <a:p>
            <a:r>
              <a:rPr lang="en-US" sz="2600"/>
              <a:t>Business Delivery Modernization (BDM)</a:t>
            </a:r>
          </a:p>
          <a:p>
            <a:pPr>
              <a:lnSpc>
                <a:spcPct val="150000"/>
              </a:lnSpc>
            </a:pPr>
            <a:r>
              <a:rPr lang="en-US" sz="2600"/>
              <a:t>DevOps Centre of Enablement (</a:t>
            </a:r>
            <a:r>
              <a:rPr lang="en-US" sz="2600" err="1"/>
              <a:t>DCoE</a:t>
            </a:r>
            <a:r>
              <a:rPr lang="en-US" sz="2600"/>
              <a:t>)</a:t>
            </a:r>
            <a:endParaRPr lang="en-US" sz="2600"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600"/>
              <a:t>Technical Debt Team</a:t>
            </a:r>
          </a:p>
        </p:txBody>
      </p:sp>
      <p:sp>
        <p:nvSpPr>
          <p:cNvPr id="25" name="Diagonal Stripe 24">
            <a:extLst>
              <a:ext uri="{FF2B5EF4-FFF2-40B4-BE49-F238E27FC236}">
                <a16:creationId xmlns:a16="http://schemas.microsoft.com/office/drawing/2014/main" id="{922E10A2-A4EA-41D8-9574-4FF743AC7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-1" y="3981634"/>
            <a:ext cx="2996119" cy="2876366"/>
          </a:xfrm>
          <a:prstGeom prst="diagStrip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F7EED0-D734-40AC-9893-BC7F30C9A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 rot="2677284">
            <a:off x="-346622" y="5498562"/>
            <a:ext cx="2764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>
                <a:solidFill>
                  <a:schemeClr val="bg1"/>
                </a:solidFill>
              </a:rPr>
              <a:t>IN PROGRESS</a:t>
            </a:r>
          </a:p>
        </p:txBody>
      </p:sp>
    </p:spTree>
    <p:extLst>
      <p:ext uri="{BB962C8B-B14F-4D97-AF65-F5344CB8AC3E}">
        <p14:creationId xmlns:p14="http://schemas.microsoft.com/office/powerpoint/2010/main" val="2253117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793E3676-116D-491F-A656-4AE9C0BF09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A bigger GC wide vision</a:t>
            </a:r>
            <a:endParaRPr lang="en-CA"/>
          </a:p>
        </p:txBody>
      </p:sp>
      <p:pic>
        <p:nvPicPr>
          <p:cNvPr id="97" name="Picture Placeholder 1" descr="Icon of handshake to represent &quot;partnership&quot;">
            <a:extLst>
              <a:ext uri="{FF2B5EF4-FFF2-40B4-BE49-F238E27FC236}">
                <a16:creationId xmlns:a16="http://schemas.microsoft.com/office/drawing/2014/main" id="{5EE53A63-EF0F-4334-9B29-1519C253B9E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14" b="114"/>
          <a:stretch/>
        </p:blipFill>
        <p:spPr/>
      </p:pic>
      <p:sp>
        <p:nvSpPr>
          <p:cNvPr id="84" name="Text Placeholder 1">
            <a:extLst>
              <a:ext uri="{FF2B5EF4-FFF2-40B4-BE49-F238E27FC236}">
                <a16:creationId xmlns:a16="http://schemas.microsoft.com/office/drawing/2014/main" id="{DBBC63EF-A3E6-4814-9572-E59E0B351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7191" y="3990551"/>
            <a:ext cx="3307102" cy="1198965"/>
          </a:xfr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 mutually beneficial partnerships across the Government of Canada. </a:t>
            </a:r>
          </a:p>
        </p:txBody>
      </p:sp>
      <p:pic>
        <p:nvPicPr>
          <p:cNvPr id="6" name="Picture Placeholder 2" descr="Icon of recycle symbol to represent &quot;reuse&quot; instead of &quot;reinvent&quot;">
            <a:extLst>
              <a:ext uri="{FF2B5EF4-FFF2-40B4-BE49-F238E27FC236}">
                <a16:creationId xmlns:a16="http://schemas.microsoft.com/office/drawing/2014/main" id="{1F6802B9-6515-4F84-A9DD-D8882D0FAFE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" r="1869"/>
          <a:stretch>
            <a:fillRect/>
          </a:stretch>
        </p:blipFill>
        <p:spPr/>
      </p:pic>
      <p:sp>
        <p:nvSpPr>
          <p:cNvPr id="85" name="Text Placeholder 2">
            <a:extLst>
              <a:ext uri="{FF2B5EF4-FFF2-40B4-BE49-F238E27FC236}">
                <a16:creationId xmlns:a16="http://schemas.microsoft.com/office/drawing/2014/main" id="{5086C13A-7C5B-4D05-BD2C-5D06A25FF233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4287521" y="3990552"/>
            <a:ext cx="3508586" cy="1198964"/>
          </a:xfr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Seek out existing material and experts. Avoid reinventing the wheel.</a:t>
            </a:r>
          </a:p>
        </p:txBody>
      </p:sp>
      <p:pic>
        <p:nvPicPr>
          <p:cNvPr id="93" name="Picture Placeholder 3" descr="Icon of share symbol to represent &quot;sharing content&quot;">
            <a:extLst>
              <a:ext uri="{FF2B5EF4-FFF2-40B4-BE49-F238E27FC236}">
                <a16:creationId xmlns:a16="http://schemas.microsoft.com/office/drawing/2014/main" id="{353DF247-DF30-49B4-A6FF-35F0357D866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236" b="236"/>
          <a:stretch/>
        </p:blipFill>
        <p:spPr/>
      </p:pic>
      <p:sp>
        <p:nvSpPr>
          <p:cNvPr id="86" name="Text Placeholder 3">
            <a:extLst>
              <a:ext uri="{FF2B5EF4-FFF2-40B4-BE49-F238E27FC236}">
                <a16:creationId xmlns:a16="http://schemas.microsoft.com/office/drawing/2014/main" id="{6C4680C5-C59E-4442-B07D-B03C8647B45A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8179285" y="3990551"/>
            <a:ext cx="3307102" cy="1388971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 a Dojo pathfinder. Share our findings and deliverables.</a:t>
            </a:r>
          </a:p>
        </p:txBody>
      </p:sp>
      <p:sp>
        <p:nvSpPr>
          <p:cNvPr id="87" name="Text Placeholder 4">
            <a:extLst>
              <a:ext uri="{FF2B5EF4-FFF2-40B4-BE49-F238E27FC236}">
                <a16:creationId xmlns:a16="http://schemas.microsoft.com/office/drawing/2014/main" id="{53C82FC9-81F6-4270-91E7-3B669CE70E43}"/>
              </a:ext>
            </a:extLst>
          </p:cNvPr>
          <p:cNvSpPr>
            <a:spLocks noGrp="1"/>
          </p:cNvSpPr>
          <p:nvPr>
            <p:ph type="body" sz="half" idx="12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CA" sz="2000"/>
              <a:t>CSPS Digital Academy - Canadian Digital Service - GC DevOps League  </a:t>
            </a:r>
          </a:p>
          <a:p>
            <a:pPr algn="ctr"/>
            <a:r>
              <a:rPr lang="en-CA" sz="2000"/>
              <a:t>GC Agile Community of Enablement - TBS OCIO - Interdepartmental Working Groups</a:t>
            </a:r>
          </a:p>
        </p:txBody>
      </p:sp>
    </p:spTree>
    <p:extLst>
      <p:ext uri="{BB962C8B-B14F-4D97-AF65-F5344CB8AC3E}">
        <p14:creationId xmlns:p14="http://schemas.microsoft.com/office/powerpoint/2010/main" val="2043433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>
            <a:extLst>
              <a:ext uri="{FF2B5EF4-FFF2-40B4-BE49-F238E27FC236}">
                <a16:creationId xmlns:a16="http://schemas.microsoft.com/office/drawing/2014/main" id="{159889B0-109E-4589-ABC3-0D9147853D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Roadmap</a:t>
            </a:r>
            <a:endParaRPr lang="en-CA"/>
          </a:p>
        </p:txBody>
      </p:sp>
      <p:pic>
        <p:nvPicPr>
          <p:cNvPr id="31" name="Picture Placeholder 1">
            <a:extLst>
              <a:ext uri="{FF2B5EF4-FFF2-40B4-BE49-F238E27FC236}">
                <a16:creationId xmlns:a16="http://schemas.microsoft.com/office/drawing/2014/main" id="{46762B1D-64D5-4F72-842D-06CFE58E4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/>
      </p:pic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7169AC44-6646-4217-83D0-9E333BD2FB86}"/>
              </a:ext>
            </a:extLst>
          </p:cNvPr>
          <p:cNvSpPr>
            <a:spLocks noGrp="1"/>
          </p:cNvSpPr>
          <p:nvPr>
            <p:ph type="body" sz="half" idx="29"/>
          </p:nvPr>
        </p:nvSpPr>
        <p:spPr/>
        <p:txBody>
          <a:bodyPr/>
          <a:lstStyle/>
          <a:p>
            <a:r>
              <a:rPr lang="en-CA" sz="2000" b="1" i="0">
                <a:solidFill>
                  <a:schemeClr val="bg1"/>
                </a:solidFill>
                <a:effectLst/>
              </a:rPr>
              <a:t>JAN – JUN 2021</a:t>
            </a:r>
            <a:endParaRPr lang="en-CA" sz="2000">
              <a:solidFill>
                <a:schemeClr val="bg1"/>
              </a:solidFill>
            </a:endParaRPr>
          </a:p>
        </p:txBody>
      </p:sp>
      <p:cxnSp>
        <p:nvCxnSpPr>
          <p:cNvPr id="83" name="Straight Arrow Connector 1" descr="Arrow indicating timeline date to January - June 2021">
            <a:extLst>
              <a:ext uri="{FF2B5EF4-FFF2-40B4-BE49-F238E27FC236}">
                <a16:creationId xmlns:a16="http://schemas.microsoft.com/office/drawing/2014/main" id="{AA9C7542-C0C4-4596-9155-981556D4E568}"/>
              </a:ext>
            </a:extLst>
          </p:cNvPr>
          <p:cNvCxnSpPr>
            <a:cxnSpLocks/>
          </p:cNvCxnSpPr>
          <p:nvPr/>
        </p:nvCxnSpPr>
        <p:spPr>
          <a:xfrm flipH="1">
            <a:off x="1493727" y="2681907"/>
            <a:ext cx="4335" cy="126265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7AFA333-12A5-4DC7-9020-9908D6C247F6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CA" b="1" i="0">
                <a:solidFill>
                  <a:srgbClr val="6C74B6"/>
                </a:solidFill>
                <a:effectLst/>
              </a:rPr>
              <a:t>Pathfinding</a:t>
            </a:r>
            <a:endParaRPr lang="en-CA">
              <a:solidFill>
                <a:srgbClr val="6C74B6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3C38185-D2C0-47B5-A99E-4D5F453AF5DA}"/>
              </a:ext>
            </a:extLst>
          </p:cNvPr>
          <p:cNvSpPr>
            <a:spLocks noGrp="1"/>
          </p:cNvSpPr>
          <p:nvPr>
            <p:ph type="body" sz="half" idx="24"/>
          </p:nvPr>
        </p:nvSpPr>
        <p:spPr/>
        <p:txBody>
          <a:bodyPr/>
          <a:lstStyle/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>
                <a:solidFill>
                  <a:srgbClr val="000000"/>
                </a:solidFill>
                <a:sym typeface="Calibri"/>
              </a:rPr>
              <a:t>Building fundamentals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/>
              <a:t>Planning the soft launch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/>
              <a:t>Customer research</a:t>
            </a:r>
          </a:p>
        </p:txBody>
      </p:sp>
      <p:pic>
        <p:nvPicPr>
          <p:cNvPr id="42" name="Picture Placeholder 2">
            <a:extLst>
              <a:ext uri="{FF2B5EF4-FFF2-40B4-BE49-F238E27FC236}">
                <a16:creationId xmlns:a16="http://schemas.microsoft.com/office/drawing/2014/main" id="{D2F2056C-F9CB-4890-863B-7A61330BAB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68155" y="4925253"/>
            <a:ext cx="642380" cy="601611"/>
          </a:xfrm>
        </p:spPr>
      </p:pic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A8C22606-6716-4BDA-AED4-9227163E92A4}"/>
              </a:ext>
            </a:extLst>
          </p:cNvPr>
          <p:cNvSpPr>
            <a:spLocks noGrp="1"/>
          </p:cNvSpPr>
          <p:nvPr>
            <p:ph type="body" sz="half" idx="30"/>
          </p:nvPr>
        </p:nvSpPr>
        <p:spPr/>
        <p:txBody>
          <a:bodyPr/>
          <a:lstStyle/>
          <a:p>
            <a:r>
              <a:rPr lang="en-CA" dirty="0"/>
              <a:t>August</a:t>
            </a:r>
            <a:r>
              <a:rPr lang="en-CA" sz="2000" b="1" i="0" dirty="0">
                <a:solidFill>
                  <a:schemeClr val="bg1"/>
                </a:solidFill>
                <a:effectLst/>
              </a:rPr>
              <a:t> 2021</a:t>
            </a:r>
            <a:endParaRPr lang="en-CA" sz="2000" dirty="0">
              <a:solidFill>
                <a:schemeClr val="bg1"/>
              </a:solidFill>
            </a:endParaRPr>
          </a:p>
        </p:txBody>
      </p:sp>
      <p:cxnSp>
        <p:nvCxnSpPr>
          <p:cNvPr id="84" name="Straight Arrow Connector 2" descr="Arrow indicating timeline date to June 2021">
            <a:extLst>
              <a:ext uri="{FF2B5EF4-FFF2-40B4-BE49-F238E27FC236}">
                <a16:creationId xmlns:a16="http://schemas.microsoft.com/office/drawing/2014/main" id="{21A62306-8173-4EC0-802E-66E57403A032}"/>
              </a:ext>
            </a:extLst>
          </p:cNvPr>
          <p:cNvCxnSpPr>
            <a:cxnSpLocks/>
          </p:cNvCxnSpPr>
          <p:nvPr/>
        </p:nvCxnSpPr>
        <p:spPr>
          <a:xfrm flipV="1">
            <a:off x="3190423" y="4600939"/>
            <a:ext cx="0" cy="114786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C6CF091D-ADC9-4176-A7E8-161A96C9DE29}"/>
              </a:ext>
            </a:extLst>
          </p:cNvPr>
          <p:cNvSpPr>
            <a:spLocks noGrp="1"/>
          </p:cNvSpPr>
          <p:nvPr>
            <p:ph type="body" sz="half" idx="27"/>
          </p:nvPr>
        </p:nvSpPr>
        <p:spPr/>
        <p:txBody>
          <a:bodyPr/>
          <a:lstStyle/>
          <a:p>
            <a:r>
              <a:rPr lang="en-CA" b="1">
                <a:solidFill>
                  <a:srgbClr val="52BAAD"/>
                </a:solidFill>
              </a:rPr>
              <a:t>Identify first client</a:t>
            </a:r>
          </a:p>
        </p:txBody>
      </p:sp>
      <p:pic>
        <p:nvPicPr>
          <p:cNvPr id="34" name="Picture Placeholder 3">
            <a:extLst>
              <a:ext uri="{FF2B5EF4-FFF2-40B4-BE49-F238E27FC236}">
                <a16:creationId xmlns:a16="http://schemas.microsoft.com/office/drawing/2014/main" id="{8AEAC8B9-DDBA-4EB9-AEBC-F4CA1F08F0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375" r="3375"/>
          <a:stretch/>
        </p:blipFill>
        <p:spPr/>
      </p:pic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E2C3F648-BC38-4A78-BA5D-A7214624881F}"/>
              </a:ext>
            </a:extLst>
          </p:cNvPr>
          <p:cNvSpPr>
            <a:spLocks noGrp="1"/>
          </p:cNvSpPr>
          <p:nvPr>
            <p:ph type="body" sz="half" idx="31"/>
          </p:nvPr>
        </p:nvSpPr>
        <p:spPr>
          <a:xfrm>
            <a:off x="4869613" y="4086962"/>
            <a:ext cx="1977269" cy="400110"/>
          </a:xfrm>
        </p:spPr>
        <p:txBody>
          <a:bodyPr/>
          <a:lstStyle/>
          <a:p>
            <a:r>
              <a:rPr lang="en-CA" sz="2000" b="1" i="0" dirty="0">
                <a:solidFill>
                  <a:schemeClr val="bg1"/>
                </a:solidFill>
                <a:effectLst/>
              </a:rPr>
              <a:t>AUG – OCT 2021</a:t>
            </a:r>
            <a:endParaRPr lang="en-CA" sz="2000" dirty="0">
              <a:solidFill>
                <a:schemeClr val="bg1"/>
              </a:solidFill>
            </a:endParaRPr>
          </a:p>
        </p:txBody>
      </p:sp>
      <p:cxnSp>
        <p:nvCxnSpPr>
          <p:cNvPr id="85" name="Straight Arrow Connector 3" descr="Arrow indicating timeline date to July - October 2021">
            <a:extLst>
              <a:ext uri="{FF2B5EF4-FFF2-40B4-BE49-F238E27FC236}">
                <a16:creationId xmlns:a16="http://schemas.microsoft.com/office/drawing/2014/main" id="{14483E6E-E595-440A-A7A2-068D465B9361}"/>
              </a:ext>
            </a:extLst>
          </p:cNvPr>
          <p:cNvCxnSpPr>
            <a:cxnSpLocks/>
          </p:cNvCxnSpPr>
          <p:nvPr/>
        </p:nvCxnSpPr>
        <p:spPr>
          <a:xfrm>
            <a:off x="5431949" y="2660513"/>
            <a:ext cx="0" cy="128405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6B8BE37E-5387-4FF3-9C09-89F233CAB280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CA"/>
              <a:t>Soft</a:t>
            </a:r>
            <a:r>
              <a:rPr lang="en-CA" b="1" i="0">
                <a:solidFill>
                  <a:srgbClr val="DE1781"/>
                </a:solidFill>
                <a:effectLst/>
              </a:rPr>
              <a:t> launch </a:t>
            </a:r>
            <a:endParaRPr lang="en-CA">
              <a:solidFill>
                <a:srgbClr val="DE1781"/>
              </a:solidFill>
            </a:endParaRP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2B91DC5B-9DB3-420B-9B1E-0EA0747F4B6F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/>
          <a:lstStyle/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 b="1">
                <a:solidFill>
                  <a:srgbClr val="000000"/>
                </a:solidFill>
                <a:sym typeface="Calibri"/>
              </a:rPr>
              <a:t>Test and adjust with our first client 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>
                <a:solidFill>
                  <a:srgbClr val="000000"/>
                </a:solidFill>
                <a:sym typeface="Calibri"/>
              </a:rPr>
              <a:t>Learn as we go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>
                <a:solidFill>
                  <a:srgbClr val="000000"/>
                </a:solidFill>
                <a:sym typeface="Calibri"/>
              </a:rPr>
              <a:t>Validate our hypothesis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B0411E7-6C9D-4C9C-A21E-0265A55DD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/>
      </p:pic>
      <p:cxnSp>
        <p:nvCxnSpPr>
          <p:cNvPr id="30" name="Straight Arrow Connector 2" descr="Arrow indicating timeline date to July - October 2021">
            <a:extLst>
              <a:ext uri="{FF2B5EF4-FFF2-40B4-BE49-F238E27FC236}">
                <a16:creationId xmlns:a16="http://schemas.microsoft.com/office/drawing/2014/main" id="{52CEDACC-AECC-4164-B761-4336740B919A}"/>
              </a:ext>
            </a:extLst>
          </p:cNvPr>
          <p:cNvCxnSpPr>
            <a:cxnSpLocks/>
          </p:cNvCxnSpPr>
          <p:nvPr/>
        </p:nvCxnSpPr>
        <p:spPr>
          <a:xfrm flipV="1">
            <a:off x="5769085" y="4600939"/>
            <a:ext cx="0" cy="114786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A305B2-F199-46AC-850F-48B3A940CEB5}"/>
              </a:ext>
            </a:extLst>
          </p:cNvPr>
          <p:cNvSpPr>
            <a:spLocks noGrp="1"/>
          </p:cNvSpPr>
          <p:nvPr>
            <p:ph type="body" sz="half" idx="35"/>
          </p:nvPr>
        </p:nvSpPr>
        <p:spPr/>
        <p:txBody>
          <a:bodyPr/>
          <a:lstStyle/>
          <a:p>
            <a:r>
              <a:rPr lang="en-US"/>
              <a:t>First client</a:t>
            </a:r>
            <a:endParaRPr lang="en-CA"/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2B08C20E-21C1-40DF-B1AB-3A1FCFD9D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6" r="6926"/>
          <a:stretch>
            <a:fillRect/>
          </a:stretch>
        </p:blipFill>
        <p:spPr>
          <a:xfrm>
            <a:off x="7370158" y="4876809"/>
            <a:ext cx="650055" cy="650055"/>
          </a:xfrm>
        </p:spPr>
      </p:pic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A323988E-01DD-4E21-878B-1CFD168BF767}"/>
              </a:ext>
            </a:extLst>
          </p:cNvPr>
          <p:cNvSpPr>
            <a:spLocks noGrp="1"/>
          </p:cNvSpPr>
          <p:nvPr>
            <p:ph type="body" sz="half" idx="32"/>
          </p:nvPr>
        </p:nvSpPr>
        <p:spPr/>
        <p:txBody>
          <a:bodyPr/>
          <a:lstStyle/>
          <a:p>
            <a:r>
              <a:rPr lang="en-CA" sz="2000" b="1" i="0">
                <a:solidFill>
                  <a:schemeClr val="bg1"/>
                </a:solidFill>
                <a:effectLst/>
              </a:rPr>
              <a:t>OCT – DEC 2021</a:t>
            </a:r>
            <a:endParaRPr lang="en-CA" sz="2000">
              <a:solidFill>
                <a:schemeClr val="bg1"/>
              </a:solidFill>
            </a:endParaRPr>
          </a:p>
        </p:txBody>
      </p:sp>
      <p:cxnSp>
        <p:nvCxnSpPr>
          <p:cNvPr id="86" name="Straight Arrow Connector 4" descr="Arrow indicating timeline date to October - December 2021">
            <a:extLst>
              <a:ext uri="{FF2B5EF4-FFF2-40B4-BE49-F238E27FC236}">
                <a16:creationId xmlns:a16="http://schemas.microsoft.com/office/drawing/2014/main" id="{F5F8E31C-9490-44A5-AD9A-B3181DF546F1}"/>
              </a:ext>
            </a:extLst>
          </p:cNvPr>
          <p:cNvCxnSpPr>
            <a:cxnSpLocks/>
          </p:cNvCxnSpPr>
          <p:nvPr/>
        </p:nvCxnSpPr>
        <p:spPr>
          <a:xfrm flipV="1">
            <a:off x="8300102" y="4600939"/>
            <a:ext cx="0" cy="114786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D6ED0AA-4309-47CC-8E6D-D32A39D7AC36}"/>
              </a:ext>
            </a:extLst>
          </p:cNvPr>
          <p:cNvSpPr>
            <a:spLocks noGrp="1"/>
          </p:cNvSpPr>
          <p:nvPr>
            <p:ph type="body" sz="half" idx="28"/>
          </p:nvPr>
        </p:nvSpPr>
        <p:spPr/>
        <p:txBody>
          <a:bodyPr/>
          <a:lstStyle/>
          <a:p>
            <a:r>
              <a:rPr lang="en-CA" b="1">
                <a:solidFill>
                  <a:schemeClr val="accent5"/>
                </a:solidFill>
              </a:rPr>
              <a:t>Second client(s)</a:t>
            </a:r>
          </a:p>
        </p:txBody>
      </p:sp>
      <p:pic>
        <p:nvPicPr>
          <p:cNvPr id="39" name="Picture Placeholder 5">
            <a:extLst>
              <a:ext uri="{FF2B5EF4-FFF2-40B4-BE49-F238E27FC236}">
                <a16:creationId xmlns:a16="http://schemas.microsoft.com/office/drawing/2014/main" id="{CA3C6955-5FA5-4597-9AE4-144FBEFF6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8906" r="8906"/>
          <a:stretch/>
        </p:blipFill>
        <p:spPr/>
      </p:pic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25927D9E-471B-4B82-93A3-B24C3D52BF18}"/>
              </a:ext>
            </a:extLst>
          </p:cNvPr>
          <p:cNvSpPr>
            <a:spLocks noGrp="1"/>
          </p:cNvSpPr>
          <p:nvPr>
            <p:ph type="body" sz="half" idx="33"/>
          </p:nvPr>
        </p:nvSpPr>
        <p:spPr/>
        <p:txBody>
          <a:bodyPr/>
          <a:lstStyle/>
          <a:p>
            <a:r>
              <a:rPr lang="en-CA" sz="2000" b="1" i="0">
                <a:solidFill>
                  <a:schemeClr val="bg1"/>
                </a:solidFill>
                <a:effectLst/>
              </a:rPr>
              <a:t>JAN 2022</a:t>
            </a:r>
            <a:endParaRPr lang="en-CA" sz="2000">
              <a:solidFill>
                <a:schemeClr val="bg1"/>
              </a:solidFill>
            </a:endParaRPr>
          </a:p>
        </p:txBody>
      </p:sp>
      <p:cxnSp>
        <p:nvCxnSpPr>
          <p:cNvPr id="87" name="Straight Arrow Connector 5" descr="Arrow indicating timeline date to January 2022">
            <a:extLst>
              <a:ext uri="{FF2B5EF4-FFF2-40B4-BE49-F238E27FC236}">
                <a16:creationId xmlns:a16="http://schemas.microsoft.com/office/drawing/2014/main" id="{671186DE-8EC1-4E9B-841A-DC42E42FADCE}"/>
              </a:ext>
            </a:extLst>
          </p:cNvPr>
          <p:cNvCxnSpPr>
            <a:cxnSpLocks/>
          </p:cNvCxnSpPr>
          <p:nvPr/>
        </p:nvCxnSpPr>
        <p:spPr>
          <a:xfrm>
            <a:off x="9537967" y="2690828"/>
            <a:ext cx="0" cy="1253738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A2C2B535-4671-4CB8-AFD2-36BFF483F8A8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en-CA" b="1" i="0">
                <a:solidFill>
                  <a:schemeClr val="bg2">
                    <a:lumMod val="50000"/>
                  </a:schemeClr>
                </a:solidFill>
                <a:effectLst/>
              </a:rPr>
              <a:t>Grand opening</a:t>
            </a:r>
            <a:endParaRPr lang="en-CA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5F7B699-9176-4DBC-A4CC-7ABE415C7F1F}"/>
              </a:ext>
            </a:extLst>
          </p:cNvPr>
          <p:cNvSpPr>
            <a:spLocks noGrp="1"/>
          </p:cNvSpPr>
          <p:nvPr>
            <p:ph type="body" sz="half" idx="26"/>
          </p:nvPr>
        </p:nvSpPr>
        <p:spPr/>
        <p:txBody>
          <a:bodyPr/>
          <a:lstStyle/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 b="1">
                <a:solidFill>
                  <a:srgbClr val="000000"/>
                </a:solidFill>
                <a:sym typeface="Calibri"/>
              </a:rPr>
              <a:t>Accept requests from across ESDC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>
                <a:solidFill>
                  <a:srgbClr val="000000"/>
                </a:solidFill>
                <a:sym typeface="Calibri"/>
              </a:rPr>
              <a:t>Continue to adjust and adapt with changing landscapes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7081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08FBAFD-EE28-4BEB-B642-E30C168E64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Our ideal 1</a:t>
            </a:r>
            <a:r>
              <a:rPr lang="en-US" baseline="30000"/>
              <a:t>st</a:t>
            </a:r>
            <a:r>
              <a:rPr lang="en-US"/>
              <a:t> Client</a:t>
            </a:r>
            <a:endParaRPr lang="en-CA"/>
          </a:p>
        </p:txBody>
      </p:sp>
      <p:pic>
        <p:nvPicPr>
          <p:cNvPr id="16" name="Picture Placeholder 1">
            <a:extLst>
              <a:ext uri="{FF2B5EF4-FFF2-40B4-BE49-F238E27FC236}">
                <a16:creationId xmlns:a16="http://schemas.microsoft.com/office/drawing/2014/main" id="{FE914337-0CEE-4EB0-A180-877985E7A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04" y="1559028"/>
            <a:ext cx="3758184" cy="1999034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3F1F444-0FA6-4FDC-A68B-CC1E678E981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4514111" y="2046973"/>
            <a:ext cx="7360993" cy="1101099"/>
          </a:xfrm>
        </p:spPr>
        <p:txBody>
          <a:bodyPr/>
          <a:lstStyle/>
          <a:p>
            <a:r>
              <a:rPr lang="en-CA" sz="2200"/>
              <a:t>An eager</a:t>
            </a:r>
            <a:r>
              <a:rPr lang="en-CA" sz="2200" b="1"/>
              <a:t> </a:t>
            </a:r>
            <a:r>
              <a:rPr lang="en-CA" sz="2200" b="1" i="1"/>
              <a:t>business and/or IT team</a:t>
            </a:r>
            <a:r>
              <a:rPr lang="en-CA" sz="2200"/>
              <a:t> that wants to practice </a:t>
            </a:r>
            <a:r>
              <a:rPr lang="en-CA" sz="2200" b="1" i="1"/>
              <a:t>agile </a:t>
            </a:r>
            <a:r>
              <a:rPr lang="en-CA" sz="2200"/>
              <a:t>methods to improve workflow &amp; team cohesion but could benefit from </a:t>
            </a:r>
            <a:r>
              <a:rPr lang="en-CA" sz="2200" b="1" i="1"/>
              <a:t>hands on guidance</a:t>
            </a:r>
            <a:r>
              <a:rPr lang="en-CA" sz="2200"/>
              <a:t> from subject matter experts.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87FEED9-93BD-4187-B413-DD835D311F54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en-US"/>
              <a:t>About the team</a:t>
            </a:r>
            <a:endParaRPr lang="en-CA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1A048A4-B763-4696-AEB3-F84153160389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r>
              <a:rPr lang="en-US"/>
              <a:t>Motivated by</a:t>
            </a:r>
            <a:endParaRPr lang="en-CA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61E64273-86D9-4A5C-9127-EC78E3B91C3E}"/>
              </a:ext>
            </a:extLst>
          </p:cNvPr>
          <p:cNvSpPr>
            <a:spLocks noGrp="1"/>
          </p:cNvSpPr>
          <p:nvPr>
            <p:ph type="body" sz="half" idx="23"/>
          </p:nvPr>
        </p:nvSpPr>
        <p:spPr/>
        <p:txBody>
          <a:bodyPr/>
          <a:lstStyle/>
          <a:p>
            <a:r>
              <a:rPr lang="en-US"/>
              <a:t>Understands the value of</a:t>
            </a:r>
            <a:endParaRPr lang="en-CA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9082366-EEED-4425-B419-96E81DD7DC7F}"/>
              </a:ext>
            </a:extLst>
          </p:cNvPr>
          <p:cNvSpPr>
            <a:spLocks noGrp="1"/>
          </p:cNvSpPr>
          <p:nvPr>
            <p:ph type="body" sz="half" idx="2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5-10 </a:t>
            </a:r>
            <a:r>
              <a:rPr lang="en-CA" dirty="0">
                <a:latin typeface="Calibri" panose="020F0502020204030204"/>
              </a:rPr>
              <a:t>members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indent="-285750">
              <a:spcBef>
                <a:spcPts val="0"/>
              </a:spcBef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Open to change &amp; learning</a:t>
            </a:r>
            <a:r>
              <a:rPr lang="en-CA" dirty="0">
                <a:latin typeface="Calibri" panose="020F0502020204030204"/>
              </a:rPr>
              <a:t> </a:t>
            </a:r>
            <a:endParaRPr lang="en-CA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Knows their goals/mandate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4F4E186-9B1A-4597-8D32-6A71A6A5DCC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218862" y="4738973"/>
            <a:ext cx="3548820" cy="176608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Helping organizational transformation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Making work </a:t>
            </a: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</a:t>
            </a:r>
            <a:endParaRPr lang="en-CA" sz="18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CA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endParaRPr lang="en-CA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2775FE62-907B-4555-8365-E49587170F57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7932557" y="4738973"/>
            <a:ext cx="3928759" cy="1766086"/>
          </a:xfrm>
        </p:spPr>
        <p:txBody>
          <a:bodyPr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Multi-disciplinary teams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Honesty and Transparency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Continuous improvement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Sharing your knowledge with others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from failure</a:t>
            </a:r>
          </a:p>
        </p:txBody>
      </p:sp>
    </p:spTree>
    <p:extLst>
      <p:ext uri="{BB962C8B-B14F-4D97-AF65-F5344CB8AC3E}">
        <p14:creationId xmlns:p14="http://schemas.microsoft.com/office/powerpoint/2010/main" val="685999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3693DB9-2A4B-4095-9E47-295509FE5C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53" y="318887"/>
            <a:ext cx="5806294" cy="724711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entury Gothic"/>
              </a:rPr>
              <a:t>How can we help each other?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3772" y="1602992"/>
            <a:ext cx="49130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1D1C1D"/>
                </a:solidFill>
                <a:latin typeface="Slack-Lato"/>
              </a:rPr>
              <a:t>We have the same goals and complimentary approaches. </a:t>
            </a:r>
            <a:r>
              <a:rPr lang="en-CA" b="1" dirty="0">
                <a:solidFill>
                  <a:srgbClr val="1D1C1D"/>
                </a:solidFill>
                <a:latin typeface="Slack-Lato"/>
              </a:rPr>
              <a:t>We see you as partners.</a:t>
            </a:r>
            <a:endParaRPr lang="en-CA" b="1" i="0" dirty="0">
              <a:solidFill>
                <a:srgbClr val="1D1C1D"/>
              </a:solidFill>
              <a:effectLst/>
              <a:latin typeface="Slack-Lat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F46B99-4CA7-49F1-9718-C149D520AEA8}"/>
              </a:ext>
            </a:extLst>
          </p:cNvPr>
          <p:cNvSpPr txBox="1"/>
          <p:nvPr/>
        </p:nvSpPr>
        <p:spPr>
          <a:xfrm>
            <a:off x="6043247" y="1602992"/>
            <a:ext cx="6123398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buFont typeface="Arial" panose="020B0604020202020204" pitchFamily="34" charset="0"/>
              <a:buChar char="•"/>
            </a:pPr>
            <a:r>
              <a:rPr lang="en-CA" sz="28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Help us identify potential clients - maybe it can be your team? 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CA" sz="28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Teach us what has worked for you, and come help us teach others (micro-missions)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CA" sz="28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We want </a:t>
            </a:r>
            <a:r>
              <a:rPr lang="en-CA" sz="2800" b="0" i="0" u="none" strike="noStrike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to advocated </a:t>
            </a:r>
            <a:r>
              <a:rPr lang="en-CA" sz="28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for the common blockers face among teams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CA" sz="28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We will come back and share our findings at future MTLC events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FFFFFF"/>
                </a:solidFill>
                <a:latin typeface="Calibri" panose="020F0502020204030204" pitchFamily="34" charset="0"/>
              </a:rPr>
              <a:t> Help us identify topics we should cover in future workshops</a:t>
            </a:r>
            <a:endParaRPr lang="en-US" sz="2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230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84BAB24A-8601-4F62-BB18-99412C4E7E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/>
              <a:t>Get in touch, please!</a:t>
            </a:r>
            <a:endParaRPr lang="en-CA"/>
          </a:p>
        </p:txBody>
      </p:sp>
      <p:pic>
        <p:nvPicPr>
          <p:cNvPr id="12" name="Picture Placeholder 1" descr="QR code to email: EDSC.DGIIT.STNDojoDTSDojo.IITB.ESDC@hrdc-drhc.net">
            <a:extLst>
              <a:ext uri="{FF2B5EF4-FFF2-40B4-BE49-F238E27FC236}">
                <a16:creationId xmlns:a16="http://schemas.microsoft.com/office/drawing/2014/main" id="{AE7F8DC7-3ACE-41C6-BCC9-7C74BB514A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3780" y="2941408"/>
            <a:ext cx="1881638" cy="2339504"/>
          </a:xfrm>
          <a:prstGeom prst="rect">
            <a:avLst/>
          </a:prstGeom>
        </p:spPr>
      </p:pic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67561EED-C8F4-4C0D-AA25-C019C78EA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342" y="5753665"/>
            <a:ext cx="5770420" cy="110433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EDSC.DGIIT.STNDojoDTSDojo.IITB.ESDC@hrdc-drhc.net</a:t>
            </a:r>
            <a:br>
              <a:rPr kumimoji="0" lang="en-CA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n-CA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 contact </a:t>
            </a:r>
            <a:r>
              <a:rPr kumimoji="0" lang="en-CA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Stephanie </a:t>
            </a:r>
            <a:r>
              <a:rPr kumimoji="0" lang="en-CA" sz="20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DeGuire</a:t>
            </a:r>
            <a:endParaRPr kumimoji="0" lang="en-CA" sz="2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CA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FD4EBDD-5B9C-4385-8EA8-5CC0434BC33C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>
              <a:defRPr/>
            </a:pPr>
            <a:r>
              <a:rPr lang="en-US" dirty="0">
                <a:latin typeface="Century Gothic"/>
              </a:rPr>
              <a:t>"Next 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/>
              </a:rPr>
              <a:t>to</a:t>
            </a:r>
            <a:r>
              <a:rPr lang="en-US" dirty="0">
                <a:latin typeface="Century Gothic"/>
              </a:rPr>
              <a:t> trying and winning, </a:t>
            </a:r>
            <a:endParaRPr lang="en-US" dirty="0"/>
          </a:p>
          <a:p>
            <a:pPr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/>
              </a:rPr>
              <a:t>the</a:t>
            </a:r>
            <a:r>
              <a:rPr lang="en-US" dirty="0">
                <a:latin typeface="Century Gothic"/>
              </a:rPr>
              <a:t> best thing is trying 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/>
              </a:rPr>
              <a:t>and</a:t>
            </a:r>
            <a:r>
              <a:rPr lang="en-US" dirty="0">
                <a:latin typeface="Century Gothic"/>
              </a:rPr>
              <a:t> </a:t>
            </a:r>
            <a:br>
              <a:rPr lang="en-US" dirty="0">
                <a:latin typeface="Century Gothic"/>
              </a:rPr>
            </a:br>
            <a:r>
              <a:rPr lang="en-US" dirty="0">
                <a:latin typeface="Century Gothic"/>
              </a:rPr>
              <a:t>failing."</a:t>
            </a:r>
            <a:endParaRPr lang="en-US" dirty="0"/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algn="r">
              <a:spcBef>
                <a:spcPts val="0"/>
              </a:spcBef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/>
              </a:rPr>
              <a:t>- </a:t>
            </a:r>
            <a:r>
              <a:rPr lang="en-US" sz="2000" i="1" dirty="0">
                <a:latin typeface="Century Gothic"/>
              </a:rPr>
              <a:t>L.M. Montgomery</a:t>
            </a:r>
            <a:endParaRPr lang="en-US" sz="20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78707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4BBD7BF5-58E3-4AF7-B276-B59F168B1F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10" y="1973650"/>
            <a:ext cx="4654196" cy="1332689"/>
          </a:xfrm>
        </p:spPr>
        <p:txBody>
          <a:bodyPr>
            <a:normAutofit fontScale="90000"/>
          </a:bodyPr>
          <a:lstStyle/>
          <a:p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entury Gothic"/>
                <a:ea typeface="+mn-ea"/>
                <a:cs typeface="+mn-cs"/>
                <a:sym typeface="Calibri"/>
              </a:rPr>
              <a:t>Modernizing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+mn-cs"/>
                <a:sym typeface="Calibri"/>
              </a:rPr>
              <a:t>and transforming is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entury Gothic"/>
                <a:ea typeface="+mn-ea"/>
                <a:cs typeface="+mn-cs"/>
                <a:sym typeface="Calibri"/>
              </a:rPr>
              <a:t> hard</a:t>
            </a:r>
            <a:endParaRPr lang="en-CA" dirty="0">
              <a:solidFill>
                <a:schemeClr val="tx1">
                  <a:lumMod val="75000"/>
                  <a:lumOff val="25000"/>
                </a:schemeClr>
              </a:solidFill>
              <a:latin typeface="Century Gothic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A1E510-840A-4BB4-A719-109F10879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85246" y="166178"/>
            <a:ext cx="3902286" cy="6388734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CA" dirty="0"/>
          </a:p>
          <a:p>
            <a:endParaRPr lang="en-CA" dirty="0"/>
          </a:p>
          <a:p>
            <a:pPr fontAlgn="base"/>
            <a:r>
              <a:rPr lang="en-CA" dirty="0"/>
              <a:t>Many teams in IITB have identified a desire to modernize how they deliver their products and services.​</a:t>
            </a:r>
            <a:br>
              <a:rPr lang="en-CA" dirty="0"/>
            </a:br>
            <a:endParaRPr lang="en-CA" dirty="0"/>
          </a:p>
          <a:p>
            <a:r>
              <a:rPr lang="en-CA" dirty="0"/>
              <a:t>We need these teams to follow </a:t>
            </a:r>
            <a:r>
              <a:rPr lang="en-CA" b="1" dirty="0"/>
              <a:t>TBS Digital Standards</a:t>
            </a:r>
            <a:r>
              <a:rPr lang="en-CA" dirty="0"/>
              <a:t>, which are closely aligned to a DevOps mindset.</a:t>
            </a:r>
          </a:p>
        </p:txBody>
      </p:sp>
      <p:pic>
        <p:nvPicPr>
          <p:cNvPr id="12" name="Picture Placeholder 1" descr="Image of Treasury Board's 10 Digital Standards:&#10;&#10;Design with users&#10;&#10;Iterate and improve frequently&#10;&#10;Work in the open by default&#10;&#10;Use open standards and solutions&#10;&#10;Address security and privacy risks&#10;&#10;Build in accessibility from the start&#10;&#10;Empower staff to deliver better services&#10;&#10;Be good data stewards&#10;&#10;Design ethical services&#10;&#10;Collaborate widely">
            <a:extLst>
              <a:ext uri="{FF2B5EF4-FFF2-40B4-BE49-F238E27FC236}">
                <a16:creationId xmlns:a16="http://schemas.microsoft.com/office/drawing/2014/main" id="{2443124E-0AD1-4C8E-B277-784ED31A7B4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100573" y="3243472"/>
            <a:ext cx="2772192" cy="300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747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4B920C1A-D3A8-487B-8298-392CFE9171CD}"/>
              </a:ext>
            </a:extLst>
          </p:cNvPr>
          <p:cNvSpPr txBox="1"/>
          <p:nvPr/>
        </p:nvSpPr>
        <p:spPr>
          <a:xfrm>
            <a:off x="5653355" y="2938879"/>
            <a:ext cx="540163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dirty="0">
                <a:solidFill>
                  <a:schemeClr val="bg1"/>
                </a:solidFill>
              </a:rPr>
              <a:t>After years of status quo, teams can feel overwhelmed, and unprepared to deliver in new ways.</a:t>
            </a:r>
          </a:p>
        </p:txBody>
      </p:sp>
      <p:pic>
        <p:nvPicPr>
          <p:cNvPr id="17" name="Picture 16" descr="Logo, company name&#10;&#10;Description automatically generated">
            <a:extLst>
              <a:ext uri="{FF2B5EF4-FFF2-40B4-BE49-F238E27FC236}">
                <a16:creationId xmlns:a16="http://schemas.microsoft.com/office/drawing/2014/main" id="{CE89F820-10B1-470F-B430-3F202F8FC6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38" y="389403"/>
            <a:ext cx="4855195" cy="607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594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754DAE94-3070-4DAB-A896-4130E7E558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We want to help</a:t>
            </a:r>
            <a:endParaRPr lang="en-CA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A7DADF1-59CF-47B4-A1AC-80E1C4115C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7696" y="1419070"/>
            <a:ext cx="7514303" cy="3811588"/>
          </a:xfrm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</a:t>
            </a:r>
            <a:r>
              <a:rPr kumimoji="0" lang="en-US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5860AD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Dojo</a:t>
            </a: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is a Japanese word for a space for immersive learning or meditation.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/>
              <a:t>The global DevOps community have embraced </a:t>
            </a:r>
            <a:r>
              <a:rPr lang="en-US" altLang="en-US" sz="2400" b="1">
                <a:solidFill>
                  <a:srgbClr val="6C74B6"/>
                </a:solidFill>
              </a:rPr>
              <a:t>DevOps Dojos </a:t>
            </a:r>
            <a:r>
              <a:rPr lang="en-US" altLang="en-US" sz="2400"/>
              <a:t>for learning and implementing organizational transformation.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/>
              <a:t>Our </a:t>
            </a:r>
            <a:r>
              <a:rPr lang="en-US" altLang="en-US" sz="2400" b="1">
                <a:solidFill>
                  <a:srgbClr val="6C74B6"/>
                </a:solidFill>
              </a:rPr>
              <a:t>Digital Dojo </a:t>
            </a:r>
            <a:r>
              <a:rPr lang="en-US" altLang="en-US" sz="2400"/>
              <a:t>aims to provide an </a:t>
            </a:r>
            <a:r>
              <a:rPr lang="en-US" altLang="en-US" sz="2400" i="1"/>
              <a:t>immersive virtual space</a:t>
            </a:r>
            <a:r>
              <a:rPr lang="en-US" altLang="en-US" sz="2400"/>
              <a:t> where ESDC product teams learn new skills and new ways to solve common problems during service delivery</a:t>
            </a: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Sponsors logos" descr="Representing all the sponsors at the DOES 2019 Conference.&#10;&#10;Devops Enterprise summit logo&#10;devOpsdays (dfw)&#10;devOpsdays Columbus&#10;Dojo consortium&#10;Principal&#10;FCA (Fiat Chrysler Automobiles)&#10;TVA&#10;American Airlines&#10;Nestle PURINA&#10;StateFarm&#10;J.B. Hunt&#10;Cuna MUTUAL Group&#10;CARMAX&#10;Edward Jones&#10;USPTO&#10;HealthPartners&#10;Raytheon&#10;Northwestern Mutual&#10;Walmart&#10;CapitalOne&#10;Verizon&#10;Thomson Reuters&#10;Delta&#10;Target&#10;John Deere&#10;USbank&#10;FannieMae&#10;Assurant" title="Figure 1 - Sponsors logos">
            <a:extLst>
              <a:ext uri="{FF2B5EF4-FFF2-40B4-BE49-F238E27FC236}">
                <a16:creationId xmlns:a16="http://schemas.microsoft.com/office/drawing/2014/main" id="{8639417F-BF93-48F7-8D32-EB43CE4D0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250" y="5339518"/>
            <a:ext cx="2767733" cy="1294747"/>
          </a:xfrm>
          <a:prstGeom prst="rect">
            <a:avLst/>
          </a:prstGeom>
          <a:ln w="38100">
            <a:solidFill>
              <a:srgbClr val="626BB2"/>
            </a:solidFill>
          </a:ln>
        </p:spPr>
      </p:pic>
    </p:spTree>
    <p:extLst>
      <p:ext uri="{BB962C8B-B14F-4D97-AF65-F5344CB8AC3E}">
        <p14:creationId xmlns:p14="http://schemas.microsoft.com/office/powerpoint/2010/main" val="2905885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03CD9910-08AD-4A31-889A-76DD2F869F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625" y="-784496"/>
            <a:ext cx="10478613" cy="724711"/>
          </a:xfrm>
        </p:spPr>
        <p:txBody>
          <a:bodyPr>
            <a:normAutofit/>
          </a:bodyPr>
          <a:lstStyle/>
          <a:p>
            <a:r>
              <a:rPr lang="en-US"/>
              <a:t>What a Dojo isn’t vs. What a Dojo is</a:t>
            </a:r>
            <a:endParaRPr lang="en-CA"/>
          </a:p>
        </p:txBody>
      </p:sp>
      <p:sp>
        <p:nvSpPr>
          <p:cNvPr id="12" name="Title: What a Dojo isn't">
            <a:extLst>
              <a:ext uri="{FF2B5EF4-FFF2-40B4-BE49-F238E27FC236}">
                <a16:creationId xmlns:a16="http://schemas.microsoft.com/office/drawing/2014/main" id="{4347E033-7EC1-46BA-BDA7-F1463E7ECA17}"/>
              </a:ext>
            </a:extLst>
          </p:cNvPr>
          <p:cNvSpPr txBox="1">
            <a:spLocks/>
          </p:cNvSpPr>
          <p:nvPr/>
        </p:nvSpPr>
        <p:spPr>
          <a:xfrm>
            <a:off x="240003" y="735761"/>
            <a:ext cx="4948496" cy="7535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What a Dojo isn’t</a:t>
            </a:r>
            <a:endParaRPr lang="en-CA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E200859F-3883-4BC2-9EA9-A47D8F5C132E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6C74B6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Classroom training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6C74B6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center of expertise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6C74B6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Abstract or high-level theoretical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6C74B6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Exercises with predefined answers</a:t>
            </a:r>
          </a:p>
        </p:txBody>
      </p:sp>
      <p:sp>
        <p:nvSpPr>
          <p:cNvPr id="13" name="Title: What a Dojo is">
            <a:extLst>
              <a:ext uri="{FF2B5EF4-FFF2-40B4-BE49-F238E27FC236}">
                <a16:creationId xmlns:a16="http://schemas.microsoft.com/office/drawing/2014/main" id="{D7F7F80B-005B-4326-8303-CCB649F23A6C}"/>
              </a:ext>
            </a:extLst>
          </p:cNvPr>
          <p:cNvSpPr txBox="1">
            <a:spLocks/>
          </p:cNvSpPr>
          <p:nvPr/>
        </p:nvSpPr>
        <p:spPr>
          <a:xfrm>
            <a:off x="7047883" y="735761"/>
            <a:ext cx="4061104" cy="7535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What a Dojo is</a:t>
            </a:r>
            <a:endParaRPr lang="en-CA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0E23F3E-779B-4EA6-B72F-3F754D2926D6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52BA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Practical &amp; immersive experience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52BA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Experts work directly with your team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52BA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Work on your real product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52BA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Customized to your objectives</a:t>
            </a:r>
          </a:p>
        </p:txBody>
      </p:sp>
    </p:spTree>
    <p:extLst>
      <p:ext uri="{BB962C8B-B14F-4D97-AF65-F5344CB8AC3E}">
        <p14:creationId xmlns:p14="http://schemas.microsoft.com/office/powerpoint/2010/main" val="2631664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71ADC5ED-1955-4195-8D54-CCCBE509F5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Why our Dojo?</a:t>
            </a:r>
            <a:endParaRPr lang="en-CA"/>
          </a:p>
        </p:txBody>
      </p:sp>
      <p:pic>
        <p:nvPicPr>
          <p:cNvPr id="4177" name="Picture Placeholder 1" descr="Icon of three people to represent &quot;team&quot;">
            <a:extLst>
              <a:ext uri="{FF2B5EF4-FFF2-40B4-BE49-F238E27FC236}">
                <a16:creationId xmlns:a16="http://schemas.microsoft.com/office/drawing/2014/main" id="{F06351D0-EBC2-44BF-BFE8-361435B2227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938" y="1731651"/>
            <a:ext cx="1408596" cy="1179789"/>
          </a:xfrm>
          <a:prstGeom prst="rect">
            <a:avLst/>
          </a:prstGeom>
        </p:spPr>
      </p:pic>
      <p:sp>
        <p:nvSpPr>
          <p:cNvPr id="4105" name="Text Placeholder 1">
            <a:extLst>
              <a:ext uri="{FF2B5EF4-FFF2-40B4-BE49-F238E27FC236}">
                <a16:creationId xmlns:a16="http://schemas.microsoft.com/office/drawing/2014/main" id="{300912E8-A75C-475F-ACE6-4ADF2FB4B70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US"/>
              <a:t>Team-based experience</a:t>
            </a:r>
            <a:endParaRPr lang="en-CA"/>
          </a:p>
        </p:txBody>
      </p:sp>
      <p:sp>
        <p:nvSpPr>
          <p:cNvPr id="4104" name="Text Placeholder 2">
            <a:extLst>
              <a:ext uri="{FF2B5EF4-FFF2-40B4-BE49-F238E27FC236}">
                <a16:creationId xmlns:a16="http://schemas.microsoft.com/office/drawing/2014/main" id="{C17C2621-4E80-4F43-9A1F-319704196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409" y="4337457"/>
            <a:ext cx="3764443" cy="1745515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focus on delivery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 a team – business and IT. 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builds trust, mutual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understanding, cohesion and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collaboration</a:t>
            </a:r>
            <a:r>
              <a:rPr kumimoji="0" lang="en-CA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69" name="Picture Placeholder 2" descr="Icon of maple leaf to represent &quot;Government of Canada&quot;">
            <a:extLst>
              <a:ext uri="{FF2B5EF4-FFF2-40B4-BE49-F238E27FC236}">
                <a16:creationId xmlns:a16="http://schemas.microsoft.com/office/drawing/2014/main" id="{F29B37B4-E3A6-4E69-93D9-8828173F8267}"/>
              </a:ext>
            </a:extLst>
          </p:cNvPr>
          <p:cNvSpPr/>
          <p:nvPr/>
        </p:nvSpPr>
        <p:spPr>
          <a:xfrm>
            <a:off x="5391702" y="1543343"/>
            <a:ext cx="1408596" cy="1572298"/>
          </a:xfrm>
          <a:custGeom>
            <a:avLst/>
            <a:gdLst>
              <a:gd name="connsiteX0" fmla="*/ 821630 w 1656336"/>
              <a:gd name="connsiteY0" fmla="*/ 0 h 1848829"/>
              <a:gd name="connsiteX1" fmla="*/ 840550 w 1656336"/>
              <a:gd name="connsiteY1" fmla="*/ 0 h 1848829"/>
              <a:gd name="connsiteX2" fmla="*/ 967147 w 1656336"/>
              <a:gd name="connsiteY2" fmla="*/ 245565 h 1848829"/>
              <a:gd name="connsiteX3" fmla="*/ 1056739 w 1656336"/>
              <a:gd name="connsiteY3" fmla="*/ 271985 h 1848829"/>
              <a:gd name="connsiteX4" fmla="*/ 1154121 w 1656336"/>
              <a:gd name="connsiteY4" fmla="*/ 221092 h 1848829"/>
              <a:gd name="connsiteX5" fmla="*/ 1146887 w 1656336"/>
              <a:gd name="connsiteY5" fmla="*/ 278381 h 1848829"/>
              <a:gd name="connsiteX6" fmla="*/ 1084284 w 1656336"/>
              <a:gd name="connsiteY6" fmla="*/ 633519 h 1848829"/>
              <a:gd name="connsiteX7" fmla="*/ 1093466 w 1656336"/>
              <a:gd name="connsiteY7" fmla="*/ 715559 h 1848829"/>
              <a:gd name="connsiteX8" fmla="*/ 1162468 w 1656336"/>
              <a:gd name="connsiteY8" fmla="*/ 671063 h 1848829"/>
              <a:gd name="connsiteX9" fmla="*/ 1324680 w 1656336"/>
              <a:gd name="connsiteY9" fmla="*/ 484178 h 1848829"/>
              <a:gd name="connsiteX10" fmla="*/ 1347495 w 1656336"/>
              <a:gd name="connsiteY10" fmla="*/ 563715 h 1848829"/>
              <a:gd name="connsiteX11" fmla="*/ 1425958 w 1656336"/>
              <a:gd name="connsiteY11" fmla="*/ 610714 h 1848829"/>
              <a:gd name="connsiteX12" fmla="*/ 1627400 w 1656336"/>
              <a:gd name="connsiteY12" fmla="*/ 568443 h 1848829"/>
              <a:gd name="connsiteX13" fmla="*/ 1579544 w 1656336"/>
              <a:gd name="connsiteY13" fmla="*/ 753103 h 1848829"/>
              <a:gd name="connsiteX14" fmla="*/ 1650216 w 1656336"/>
              <a:gd name="connsiteY14" fmla="*/ 920243 h 1848829"/>
              <a:gd name="connsiteX15" fmla="*/ 1656337 w 1656336"/>
              <a:gd name="connsiteY15" fmla="*/ 928864 h 1848829"/>
              <a:gd name="connsiteX16" fmla="*/ 1629626 w 1656336"/>
              <a:gd name="connsiteY16" fmla="*/ 953616 h 1848829"/>
              <a:gd name="connsiteX17" fmla="*/ 1282388 w 1656336"/>
              <a:gd name="connsiteY17" fmla="*/ 1247571 h 1848829"/>
              <a:gd name="connsiteX18" fmla="*/ 1253173 w 1656336"/>
              <a:gd name="connsiteY18" fmla="*/ 1349634 h 1848829"/>
              <a:gd name="connsiteX19" fmla="*/ 1277658 w 1656336"/>
              <a:gd name="connsiteY19" fmla="*/ 1438906 h 1848829"/>
              <a:gd name="connsiteX20" fmla="*/ 1196413 w 1656336"/>
              <a:gd name="connsiteY20" fmla="*/ 1431675 h 1848829"/>
              <a:gd name="connsiteX21" fmla="*/ 907883 w 1656336"/>
              <a:gd name="connsiteY21" fmla="*/ 1396634 h 1848829"/>
              <a:gd name="connsiteX22" fmla="*/ 850845 w 1656336"/>
              <a:gd name="connsiteY22" fmla="*/ 1450586 h 1848829"/>
              <a:gd name="connsiteX23" fmla="*/ 859470 w 1656336"/>
              <a:gd name="connsiteY23" fmla="*/ 1848830 h 1848829"/>
              <a:gd name="connsiteX24" fmla="*/ 793806 w 1656336"/>
              <a:gd name="connsiteY24" fmla="*/ 1848830 h 1848829"/>
              <a:gd name="connsiteX25" fmla="*/ 810222 w 1656336"/>
              <a:gd name="connsiteY25" fmla="*/ 1507041 h 1848829"/>
              <a:gd name="connsiteX26" fmla="*/ 695867 w 1656336"/>
              <a:gd name="connsiteY26" fmla="*/ 1403587 h 1848829"/>
              <a:gd name="connsiteX27" fmla="*/ 383687 w 1656336"/>
              <a:gd name="connsiteY27" fmla="*/ 1440852 h 1848829"/>
              <a:gd name="connsiteX28" fmla="*/ 410676 w 1656336"/>
              <a:gd name="connsiteY28" fmla="*/ 1344350 h 1848829"/>
              <a:gd name="connsiteX29" fmla="*/ 382852 w 1656336"/>
              <a:gd name="connsiteY29" fmla="*/ 1250352 h 1848829"/>
              <a:gd name="connsiteX30" fmla="*/ 246795 w 1656336"/>
              <a:gd name="connsiteY30" fmla="*/ 1135495 h 1848829"/>
              <a:gd name="connsiteX31" fmla="*/ 0 w 1656336"/>
              <a:gd name="connsiteY31" fmla="*/ 926083 h 1848829"/>
              <a:gd name="connsiteX32" fmla="*/ 71507 w 1656336"/>
              <a:gd name="connsiteY32" fmla="*/ 890764 h 1848829"/>
              <a:gd name="connsiteX33" fmla="*/ 102112 w 1656336"/>
              <a:gd name="connsiteY33" fmla="*/ 824298 h 1848829"/>
              <a:gd name="connsiteX34" fmla="*/ 63438 w 1656336"/>
              <a:gd name="connsiteY34" fmla="*/ 679684 h 1848829"/>
              <a:gd name="connsiteX35" fmla="*/ 35892 w 1656336"/>
              <a:gd name="connsiteY35" fmla="*/ 567887 h 1848829"/>
              <a:gd name="connsiteX36" fmla="*/ 250412 w 1656336"/>
              <a:gd name="connsiteY36" fmla="*/ 614608 h 1848829"/>
              <a:gd name="connsiteX37" fmla="*/ 311902 w 1656336"/>
              <a:gd name="connsiteY37" fmla="*/ 576786 h 1848829"/>
              <a:gd name="connsiteX38" fmla="*/ 337778 w 1656336"/>
              <a:gd name="connsiteY38" fmla="*/ 483899 h 1848829"/>
              <a:gd name="connsiteX39" fmla="*/ 518353 w 1656336"/>
              <a:gd name="connsiteY39" fmla="*/ 692755 h 1848829"/>
              <a:gd name="connsiteX40" fmla="*/ 569270 w 1656336"/>
              <a:gd name="connsiteY40" fmla="*/ 715281 h 1848829"/>
              <a:gd name="connsiteX41" fmla="*/ 583738 w 1656336"/>
              <a:gd name="connsiteY41" fmla="*/ 660773 h 1848829"/>
              <a:gd name="connsiteX42" fmla="*/ 553689 w 1656336"/>
              <a:gd name="connsiteY42" fmla="*/ 490296 h 1848829"/>
              <a:gd name="connsiteX43" fmla="*/ 506111 w 1656336"/>
              <a:gd name="connsiteY43" fmla="*/ 219145 h 1848829"/>
              <a:gd name="connsiteX44" fmla="*/ 605997 w 1656336"/>
              <a:gd name="connsiteY44" fmla="*/ 272263 h 1848829"/>
              <a:gd name="connsiteX45" fmla="*/ 695589 w 1656336"/>
              <a:gd name="connsiteY45" fmla="*/ 245565 h 1848829"/>
              <a:gd name="connsiteX46" fmla="*/ 821630 w 1656336"/>
              <a:gd name="connsiteY46" fmla="*/ 0 h 1848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656336" h="1848829">
                <a:moveTo>
                  <a:pt x="821630" y="0"/>
                </a:moveTo>
                <a:cubicBezTo>
                  <a:pt x="828029" y="0"/>
                  <a:pt x="834150" y="0"/>
                  <a:pt x="840550" y="0"/>
                </a:cubicBezTo>
                <a:cubicBezTo>
                  <a:pt x="882563" y="81762"/>
                  <a:pt x="924299" y="164081"/>
                  <a:pt x="967147" y="245565"/>
                </a:cubicBezTo>
                <a:cubicBezTo>
                  <a:pt x="992188" y="293399"/>
                  <a:pt x="1007491" y="297570"/>
                  <a:pt x="1056739" y="271985"/>
                </a:cubicBezTo>
                <a:cubicBezTo>
                  <a:pt x="1086788" y="256411"/>
                  <a:pt x="1116838" y="240559"/>
                  <a:pt x="1154121" y="221092"/>
                </a:cubicBezTo>
                <a:cubicBezTo>
                  <a:pt x="1151061" y="245287"/>
                  <a:pt x="1149948" y="261973"/>
                  <a:pt x="1146887" y="278381"/>
                </a:cubicBezTo>
                <a:cubicBezTo>
                  <a:pt x="1125741" y="396575"/>
                  <a:pt x="1102926" y="514769"/>
                  <a:pt x="1084284" y="633519"/>
                </a:cubicBezTo>
                <a:cubicBezTo>
                  <a:pt x="1080111" y="659661"/>
                  <a:pt x="1090127" y="688027"/>
                  <a:pt x="1093466" y="715559"/>
                </a:cubicBezTo>
                <a:cubicBezTo>
                  <a:pt x="1116838" y="701098"/>
                  <a:pt x="1144383" y="690530"/>
                  <a:pt x="1162468" y="671063"/>
                </a:cubicBezTo>
                <a:cubicBezTo>
                  <a:pt x="1217281" y="612105"/>
                  <a:pt x="1268476" y="549532"/>
                  <a:pt x="1324680" y="484178"/>
                </a:cubicBezTo>
                <a:cubicBezTo>
                  <a:pt x="1333862" y="515881"/>
                  <a:pt x="1340818" y="539520"/>
                  <a:pt x="1347495" y="563715"/>
                </a:cubicBezTo>
                <a:cubicBezTo>
                  <a:pt x="1362798" y="620448"/>
                  <a:pt x="1366972" y="623229"/>
                  <a:pt x="1425958" y="610714"/>
                </a:cubicBezTo>
                <a:cubicBezTo>
                  <a:pt x="1490787" y="597087"/>
                  <a:pt x="1555615" y="583460"/>
                  <a:pt x="1627400" y="568443"/>
                </a:cubicBezTo>
                <a:cubicBezTo>
                  <a:pt x="1609871" y="635744"/>
                  <a:pt x="1594847" y="694423"/>
                  <a:pt x="1579544" y="753103"/>
                </a:cubicBezTo>
                <a:cubicBezTo>
                  <a:pt x="1550051" y="866291"/>
                  <a:pt x="1550051" y="866291"/>
                  <a:pt x="1650216" y="920243"/>
                </a:cubicBezTo>
                <a:cubicBezTo>
                  <a:pt x="1652442" y="921356"/>
                  <a:pt x="1653276" y="924693"/>
                  <a:pt x="1656337" y="928864"/>
                </a:cubicBezTo>
                <a:cubicBezTo>
                  <a:pt x="1647433" y="937208"/>
                  <a:pt x="1638808" y="945829"/>
                  <a:pt x="1629626" y="953616"/>
                </a:cubicBezTo>
                <a:cubicBezTo>
                  <a:pt x="1514158" y="1051786"/>
                  <a:pt x="1399525" y="1151069"/>
                  <a:pt x="1282388" y="1247571"/>
                </a:cubicBezTo>
                <a:cubicBezTo>
                  <a:pt x="1246496" y="1277050"/>
                  <a:pt x="1237036" y="1307085"/>
                  <a:pt x="1253173" y="1349634"/>
                </a:cubicBezTo>
                <a:cubicBezTo>
                  <a:pt x="1263468" y="1376610"/>
                  <a:pt x="1268755" y="1405255"/>
                  <a:pt x="1277658" y="1438906"/>
                </a:cubicBezTo>
                <a:cubicBezTo>
                  <a:pt x="1245661" y="1436125"/>
                  <a:pt x="1220898" y="1434456"/>
                  <a:pt x="1196413" y="1431675"/>
                </a:cubicBezTo>
                <a:cubicBezTo>
                  <a:pt x="1100144" y="1420273"/>
                  <a:pt x="1003874" y="1409705"/>
                  <a:pt x="907883" y="1396634"/>
                </a:cubicBezTo>
                <a:cubicBezTo>
                  <a:pt x="863365" y="1390516"/>
                  <a:pt x="849453" y="1407202"/>
                  <a:pt x="850845" y="1450586"/>
                </a:cubicBezTo>
                <a:cubicBezTo>
                  <a:pt x="855018" y="1583241"/>
                  <a:pt x="856688" y="1716174"/>
                  <a:pt x="859470" y="1848830"/>
                </a:cubicBezTo>
                <a:cubicBezTo>
                  <a:pt x="837489" y="1848830"/>
                  <a:pt x="815509" y="1848830"/>
                  <a:pt x="793806" y="1848830"/>
                </a:cubicBezTo>
                <a:cubicBezTo>
                  <a:pt x="799371" y="1734807"/>
                  <a:pt x="804658" y="1621063"/>
                  <a:pt x="810222" y="1507041"/>
                </a:cubicBezTo>
                <a:cubicBezTo>
                  <a:pt x="816065" y="1385510"/>
                  <a:pt x="816343" y="1386900"/>
                  <a:pt x="695867" y="1403587"/>
                </a:cubicBezTo>
                <a:cubicBezTo>
                  <a:pt x="594311" y="1417492"/>
                  <a:pt x="492199" y="1428060"/>
                  <a:pt x="383687" y="1440852"/>
                </a:cubicBezTo>
                <a:cubicBezTo>
                  <a:pt x="393982" y="1403308"/>
                  <a:pt x="400103" y="1372995"/>
                  <a:pt x="410676" y="1344350"/>
                </a:cubicBezTo>
                <a:cubicBezTo>
                  <a:pt x="425701" y="1304582"/>
                  <a:pt x="415684" y="1276215"/>
                  <a:pt x="382852" y="1250352"/>
                </a:cubicBezTo>
                <a:cubicBezTo>
                  <a:pt x="336109" y="1213642"/>
                  <a:pt x="291869" y="1173873"/>
                  <a:pt x="246795" y="1135495"/>
                </a:cubicBezTo>
                <a:cubicBezTo>
                  <a:pt x="165828" y="1067082"/>
                  <a:pt x="85140" y="998390"/>
                  <a:pt x="0" y="926083"/>
                </a:cubicBezTo>
                <a:cubicBezTo>
                  <a:pt x="27545" y="912178"/>
                  <a:pt x="48969" y="900220"/>
                  <a:pt x="71507" y="890764"/>
                </a:cubicBezTo>
                <a:cubicBezTo>
                  <a:pt x="103225" y="877693"/>
                  <a:pt x="112685" y="858226"/>
                  <a:pt x="102112" y="824298"/>
                </a:cubicBezTo>
                <a:cubicBezTo>
                  <a:pt x="87088" y="776742"/>
                  <a:pt x="75958" y="728074"/>
                  <a:pt x="63438" y="679684"/>
                </a:cubicBezTo>
                <a:cubicBezTo>
                  <a:pt x="54534" y="644643"/>
                  <a:pt x="46187" y="609324"/>
                  <a:pt x="35892" y="567887"/>
                </a:cubicBezTo>
                <a:cubicBezTo>
                  <a:pt x="113520" y="584573"/>
                  <a:pt x="182523" y="597922"/>
                  <a:pt x="250412" y="614608"/>
                </a:cubicBezTo>
                <a:cubicBezTo>
                  <a:pt x="286304" y="623507"/>
                  <a:pt x="303555" y="609602"/>
                  <a:pt x="311902" y="576786"/>
                </a:cubicBezTo>
                <a:cubicBezTo>
                  <a:pt x="319415" y="547863"/>
                  <a:pt x="327762" y="519497"/>
                  <a:pt x="337778" y="483899"/>
                </a:cubicBezTo>
                <a:cubicBezTo>
                  <a:pt x="401772" y="558431"/>
                  <a:pt x="458532" y="626844"/>
                  <a:pt x="518353" y="692755"/>
                </a:cubicBezTo>
                <a:cubicBezTo>
                  <a:pt x="529761" y="705270"/>
                  <a:pt x="552020" y="708051"/>
                  <a:pt x="569270" y="715281"/>
                </a:cubicBezTo>
                <a:cubicBezTo>
                  <a:pt x="574557" y="697205"/>
                  <a:pt x="585964" y="678015"/>
                  <a:pt x="583738" y="660773"/>
                </a:cubicBezTo>
                <a:cubicBezTo>
                  <a:pt x="576226" y="603484"/>
                  <a:pt x="563705" y="547029"/>
                  <a:pt x="553689" y="490296"/>
                </a:cubicBezTo>
                <a:cubicBezTo>
                  <a:pt x="538108" y="403250"/>
                  <a:pt x="523083" y="316203"/>
                  <a:pt x="506111" y="219145"/>
                </a:cubicBezTo>
                <a:cubicBezTo>
                  <a:pt x="545898" y="240281"/>
                  <a:pt x="575948" y="256411"/>
                  <a:pt x="605997" y="272263"/>
                </a:cubicBezTo>
                <a:cubicBezTo>
                  <a:pt x="654688" y="297570"/>
                  <a:pt x="670826" y="293121"/>
                  <a:pt x="695589" y="245565"/>
                </a:cubicBezTo>
                <a:cubicBezTo>
                  <a:pt x="737881" y="163803"/>
                  <a:pt x="779616" y="81762"/>
                  <a:pt x="821630" y="0"/>
                </a:cubicBezTo>
                <a:close/>
              </a:path>
            </a:pathLst>
          </a:custGeom>
          <a:solidFill>
            <a:srgbClr val="FFFFFF"/>
          </a:solidFill>
          <a:ln w="2769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sp>
        <p:nvSpPr>
          <p:cNvPr id="4108" name="Text Placeholder 3">
            <a:extLst>
              <a:ext uri="{FF2B5EF4-FFF2-40B4-BE49-F238E27FC236}">
                <a16:creationId xmlns:a16="http://schemas.microsoft.com/office/drawing/2014/main" id="{4470B94D-923B-46A6-B6DC-6390593B98D0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/>
              <a:t>Government of Canada focus</a:t>
            </a:r>
            <a:endParaRPr lang="en-CA"/>
          </a:p>
        </p:txBody>
      </p:sp>
      <p:sp>
        <p:nvSpPr>
          <p:cNvPr id="4110" name="Text Placeholder 4">
            <a:extLst>
              <a:ext uri="{FF2B5EF4-FFF2-40B4-BE49-F238E27FC236}">
                <a16:creationId xmlns:a16="http://schemas.microsoft.com/office/drawing/2014/main" id="{2FF877F0-5BF3-4EB7-9DED-B59BDB2547E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4213777" y="4337458"/>
            <a:ext cx="3764443" cy="1745514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cater our experienced based on realistic Government of Canada IT practices, standards,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languages and challenges</a:t>
            </a:r>
            <a:r>
              <a:rPr kumimoji="0" lang="en-CA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75" name="Picture Placeholder 3" descr="Icon of laptop and books to represent &quot;virtual learning&quot;">
            <a:extLst>
              <a:ext uri="{FF2B5EF4-FFF2-40B4-BE49-F238E27FC236}">
                <a16:creationId xmlns:a16="http://schemas.microsoft.com/office/drawing/2014/main" id="{CC482F22-8A28-40C4-B442-EFF9481C75F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3478" y="1754204"/>
            <a:ext cx="1240513" cy="1150576"/>
          </a:xfrm>
          <a:prstGeom prst="rect">
            <a:avLst/>
          </a:prstGeom>
        </p:spPr>
      </p:pic>
      <p:sp>
        <p:nvSpPr>
          <p:cNvPr id="4109" name="Text Placeholder 5">
            <a:extLst>
              <a:ext uri="{FF2B5EF4-FFF2-40B4-BE49-F238E27FC236}">
                <a16:creationId xmlns:a16="http://schemas.microsoft.com/office/drawing/2014/main" id="{1B5513BC-0084-49E4-8383-59EC61DA53A6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932393" y="3288858"/>
            <a:ext cx="2419954" cy="979725"/>
          </a:xfrm>
        </p:spPr>
        <p:txBody>
          <a:bodyPr/>
          <a:lstStyle/>
          <a:p>
            <a:r>
              <a:rPr lang="en-US"/>
              <a:t>Virtual learning</a:t>
            </a:r>
            <a:endParaRPr lang="en-CA"/>
          </a:p>
        </p:txBody>
      </p:sp>
      <p:sp>
        <p:nvSpPr>
          <p:cNvPr id="4111" name="Text Placeholder 6">
            <a:extLst>
              <a:ext uri="{FF2B5EF4-FFF2-40B4-BE49-F238E27FC236}">
                <a16:creationId xmlns:a16="http://schemas.microsoft.com/office/drawing/2014/main" id="{40A80EA2-0B72-4BEF-998C-4458AF177580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8211514" y="4337458"/>
            <a:ext cx="3764443" cy="1745514"/>
          </a:xfrm>
        </p:spPr>
        <p:txBody>
          <a:bodyPr>
            <a:noAutofit/>
          </a:bodyPr>
          <a:lstStyle/>
          <a:p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are designing the Dojo with virtual learning in mind. We will also help teams learn how to work together more effectively in this new world.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668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CCF94ED3-6633-4E43-9132-201AE51C81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/>
              <a:t>Who should consider the Dojo for their team?</a:t>
            </a:r>
            <a:endParaRPr lang="en-CA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AF122CCB-0011-4D52-8844-12C38D91DF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382" y="3347606"/>
            <a:ext cx="5423539" cy="243205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levels across Business &amp; IT </a:t>
            </a:r>
            <a:b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looking for change.</a:t>
            </a:r>
            <a:b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lang="en-CA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7B30A8D-76E5-4A93-99FE-964D40071D98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do not want to change what is already working, or force change on people that really aren’t ready.</a:t>
            </a:r>
          </a:p>
        </p:txBody>
      </p:sp>
      <p:sp>
        <p:nvSpPr>
          <p:cNvPr id="19" name="Text Placeholder  3">
            <a:extLst>
              <a:ext uri="{FF2B5EF4-FFF2-40B4-BE49-F238E27FC236}">
                <a16:creationId xmlns:a16="http://schemas.microsoft.com/office/drawing/2014/main" id="{5740AAC9-564C-43D4-BC00-48C461966C9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We will focus on teams that are ready to take the next step but need a safe place to experiment.</a:t>
            </a:r>
          </a:p>
        </p:txBody>
      </p:sp>
    </p:spTree>
    <p:extLst>
      <p:ext uri="{BB962C8B-B14F-4D97-AF65-F5344CB8AC3E}">
        <p14:creationId xmlns:p14="http://schemas.microsoft.com/office/powerpoint/2010/main" val="3739061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>
            <a:extLst>
              <a:ext uri="{FF2B5EF4-FFF2-40B4-BE49-F238E27FC236}">
                <a16:creationId xmlns:a16="http://schemas.microsoft.com/office/drawing/2014/main" id="{E4AD738D-B074-41FE-929A-6A9F9A7F4F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The Digital Dojo Experience</a:t>
            </a:r>
            <a:endParaRPr lang="en-CA"/>
          </a:p>
        </p:txBody>
      </p:sp>
      <p:pic>
        <p:nvPicPr>
          <p:cNvPr id="41" name="Picture Placeholder 1" descr="Icon of house to represent &quot;a place to come to&quot;">
            <a:extLst>
              <a:ext uri="{FF2B5EF4-FFF2-40B4-BE49-F238E27FC236}">
                <a16:creationId xmlns:a16="http://schemas.microsoft.com/office/drawing/2014/main" id="{216BF5F6-9CFF-41B6-BC54-5A7C1493F85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54025" y="1837257"/>
            <a:ext cx="2213040" cy="2213040"/>
          </a:xfrm>
          <a:prstGeom prst="rect">
            <a:avLst/>
          </a:prstGeom>
        </p:spPr>
      </p:pic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D873624E-FCF8-498A-9E32-DFB06C46B1BC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US"/>
              <a:t>DISCOVERY</a:t>
            </a:r>
            <a:endParaRPr lang="en-CA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BDA4123-4C30-4A53-9027-2320A7492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193" y="4947259"/>
            <a:ext cx="2947680" cy="853593"/>
          </a:xfrm>
        </p:spPr>
        <p:txBody>
          <a:bodyPr>
            <a:normAutofit/>
          </a:bodyPr>
          <a:lstStyle/>
          <a:p>
            <a:r>
              <a:rPr lang="en-CA" sz="2000"/>
              <a:t>Determine if the team is a good fit for the Dojo.</a:t>
            </a:r>
            <a:endParaRPr lang="en-CA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3" name="Picture Placeholder 2" descr="Icon of a person with a book to represent &quot;studying and preparing&quot;">
            <a:extLst>
              <a:ext uri="{FF2B5EF4-FFF2-40B4-BE49-F238E27FC236}">
                <a16:creationId xmlns:a16="http://schemas.microsoft.com/office/drawing/2014/main" id="{944B73A7-0D97-46CA-9D2A-44D4E71ED73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462329" y="1837257"/>
            <a:ext cx="2213040" cy="2213040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1A375FD-D246-4F52-AFD0-A5444AFBA8FE}"/>
              </a:ext>
            </a:extLst>
          </p:cNvPr>
          <p:cNvSpPr>
            <a:spLocks noGrp="1"/>
          </p:cNvSpPr>
          <p:nvPr>
            <p:ph type="body" sz="half" idx="12"/>
          </p:nvPr>
        </p:nvSpPr>
        <p:spPr/>
        <p:txBody>
          <a:bodyPr/>
          <a:lstStyle/>
          <a:p>
            <a:r>
              <a:rPr lang="en-US"/>
              <a:t>PREPARATION</a:t>
            </a:r>
            <a:endParaRPr lang="en-CA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BEA29A76-1839-46E6-A64F-9C666BB9A50D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3103843" y="4947259"/>
            <a:ext cx="2947680" cy="853593"/>
          </a:xfrm>
        </p:spPr>
        <p:txBody>
          <a:bodyPr>
            <a:normAutofit fontScale="85000" lnSpcReduction="10000"/>
          </a:bodyPr>
          <a:lstStyle/>
          <a:p>
            <a:r>
              <a:rPr lang="en-CA" sz="2400"/>
              <a:t>Agree on goals and get ready to move to practice. </a:t>
            </a:r>
            <a:endParaRPr lang="en-CA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5" name="Picture Placeholder 3" descr="Icon of person doing exercises to represent &quot;practicing&quot;">
            <a:extLst>
              <a:ext uri="{FF2B5EF4-FFF2-40B4-BE49-F238E27FC236}">
                <a16:creationId xmlns:a16="http://schemas.microsoft.com/office/drawing/2014/main" id="{14A1F7A9-DF28-402F-8467-8D21D0EEF06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492416" y="1837257"/>
            <a:ext cx="2213040" cy="2213040"/>
          </a:xfrm>
          <a:prstGeom prst="rect">
            <a:avLst/>
          </a:prstGeom>
        </p:spPr>
      </p:pic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3251502-3746-46BC-A306-75262CCFA9B2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r>
              <a:rPr lang="en-US"/>
              <a:t>PRACTICE</a:t>
            </a:r>
            <a:endParaRPr lang="en-C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87763D-6144-46E5-9167-0D01E0B88100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6170975" y="4947259"/>
            <a:ext cx="2947680" cy="853593"/>
          </a:xfrm>
        </p:spPr>
        <p:txBody>
          <a:bodyPr>
            <a:normAutofit fontScale="85000" lnSpcReduction="20000"/>
          </a:bodyPr>
          <a:lstStyle/>
          <a:p>
            <a:r>
              <a:rPr lang="en-CA" sz="2400"/>
              <a:t>Immersive learning in a safe, supportive environment.</a:t>
            </a:r>
            <a:endParaRPr lang="en-CA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Placeholder 4" descr="Icon of people bowing to represent &quot;finished&quot;">
            <a:extLst>
              <a:ext uri="{FF2B5EF4-FFF2-40B4-BE49-F238E27FC236}">
                <a16:creationId xmlns:a16="http://schemas.microsoft.com/office/drawing/2014/main" id="{A66CAEC0-756D-4675-9ABA-914C6C0049AF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529808" y="1837257"/>
            <a:ext cx="2213040" cy="2213040"/>
          </a:xfrm>
          <a:prstGeom prst="rect">
            <a:avLst/>
          </a:prstGeom>
        </p:spPr>
      </p:pic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565604B8-BD27-419D-AA29-448DD37253DD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en-US"/>
              <a:t>CLOSEOUT</a:t>
            </a:r>
            <a:endParaRPr lang="en-C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C942BC8-85F9-449C-8554-3155EABED37E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176743" y="4947258"/>
            <a:ext cx="2947680" cy="853593"/>
          </a:xfrm>
        </p:spPr>
        <p:txBody>
          <a:bodyPr>
            <a:normAutofit/>
          </a:bodyPr>
          <a:lstStyle/>
          <a:p>
            <a:r>
              <a:rPr lang="en-CA" sz="2000"/>
              <a:t>Safely exit the Dojo and share our experiences.</a:t>
            </a:r>
            <a:endParaRPr lang="en-CA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606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ctrTitle"/>
          </p:nvPr>
        </p:nvSpPr>
        <p:spPr>
          <a:xfrm>
            <a:off x="1013330" y="1554889"/>
            <a:ext cx="5822425" cy="724711"/>
          </a:xfrm>
        </p:spPr>
        <p:txBody>
          <a:bodyPr>
            <a:normAutofit fontScale="90000"/>
          </a:bodyPr>
          <a:lstStyle/>
          <a:p>
            <a:r>
              <a:rPr lang="en-CA" dirty="0"/>
              <a:t>Excuse us while we switch to a video that will do a better job than I would explaining how this Dojo thing works.</a:t>
            </a:r>
          </a:p>
        </p:txBody>
      </p:sp>
      <p:pic>
        <p:nvPicPr>
          <p:cNvPr id="16" name="Picture 15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9049" y="2357887"/>
            <a:ext cx="4171939" cy="224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0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818772A6732242AF909C7289977039" ma:contentTypeVersion="12" ma:contentTypeDescription="Create a new document." ma:contentTypeScope="" ma:versionID="6895d032a0bd168069d28d77269be50c">
  <xsd:schema xmlns:xsd="http://www.w3.org/2001/XMLSchema" xmlns:xs="http://www.w3.org/2001/XMLSchema" xmlns:p="http://schemas.microsoft.com/office/2006/metadata/properties" xmlns:ns2="bf8d9fdf-4125-4b9e-90cc-178121cbf199" xmlns:ns3="0f99ac47-5234-4717-87da-95168002162c" targetNamespace="http://schemas.microsoft.com/office/2006/metadata/properties" ma:root="true" ma:fieldsID="8305d8b3b8b2d5edb1e0a461c8c3cc0c" ns2:_="" ns3:_="">
    <xsd:import namespace="bf8d9fdf-4125-4b9e-90cc-178121cbf199"/>
    <xsd:import namespace="0f99ac47-5234-4717-87da-95168002162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8d9fdf-4125-4b9e-90cc-178121cbf1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99ac47-5234-4717-87da-95168002162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B467001-5674-48CA-9111-78DCD836F9A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77989C-47DF-421C-8F80-4AA8EF967E8F}">
  <ds:schemaRefs>
    <ds:schemaRef ds:uri="0f99ac47-5234-4717-87da-95168002162c"/>
    <ds:schemaRef ds:uri="bf8d9fdf-4125-4b9e-90cc-178121cbf19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E2FFCC2-8A68-4ED6-BA49-DF5A0BFB8E1B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0f99ac47-5234-4717-87da-95168002162c"/>
    <ds:schemaRef ds:uri="bf8d9fdf-4125-4b9e-90cc-178121cbf199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61</TotalTime>
  <Words>1083</Words>
  <Application>Microsoft Office PowerPoint</Application>
  <PresentationFormat>Widescreen</PresentationFormat>
  <Paragraphs>187</Paragraphs>
  <Slides>19</Slides>
  <Notes>17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Century Gothic</vt:lpstr>
      <vt:lpstr>Slack-Lato</vt:lpstr>
      <vt:lpstr>Wingdings</vt:lpstr>
      <vt:lpstr>Office Theme</vt:lpstr>
      <vt:lpstr>DIGITAL DOJO</vt:lpstr>
      <vt:lpstr>Modernizing and transforming is hard</vt:lpstr>
      <vt:lpstr>PowerPoint Presentation</vt:lpstr>
      <vt:lpstr>We want to help</vt:lpstr>
      <vt:lpstr>What a Dojo isn’t vs. What a Dojo is</vt:lpstr>
      <vt:lpstr>Why our Dojo?</vt:lpstr>
      <vt:lpstr>Who should consider the Dojo for their team?</vt:lpstr>
      <vt:lpstr>The Digital Dojo Experience</vt:lpstr>
      <vt:lpstr>Excuse us while we switch to a video that will do a better job than I would explaining how this Dojo thing works.</vt:lpstr>
      <vt:lpstr>The Digital Dojo Experience - Discovery</vt:lpstr>
      <vt:lpstr>The Digital Dojo Experience - Preparation</vt:lpstr>
      <vt:lpstr>The Digital Dojo Experience - Practice</vt:lpstr>
      <vt:lpstr>The Digital Dojo Experience - Closeout</vt:lpstr>
      <vt:lpstr>Partners in ESDC</vt:lpstr>
      <vt:lpstr>A bigger GC wide vision</vt:lpstr>
      <vt:lpstr>Roadmap</vt:lpstr>
      <vt:lpstr>Our ideal 1st Client</vt:lpstr>
      <vt:lpstr>How can we help each other?</vt:lpstr>
      <vt:lpstr>Get in touch, please!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Jana J.</dc:creator>
  <cp:lastModifiedBy>Hurley, Brittany BH [NC]</cp:lastModifiedBy>
  <cp:revision>23</cp:revision>
  <dcterms:created xsi:type="dcterms:W3CDTF">2021-02-12T17:29:57Z</dcterms:created>
  <dcterms:modified xsi:type="dcterms:W3CDTF">2021-09-15T18:24:50Z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0x010100D5818772A6732242AF909C7289977039</vt:lpwstr>
  </property>
  <property fmtid="{D5CDD505-2E9C-101B-9397-08002B2CF9AE}" pid="3" name="MSIP_Label_0b0f69b2-48a3-41c3-8376-797e288adb4a_Enabled">
    <vt:lpwstr>True</vt:lpwstr>
  </property>
  <property fmtid="{D5CDD505-2E9C-101B-9397-08002B2CF9AE}" pid="4" name="MSIP_Label_0b0f69b2-48a3-41c3-8376-797e288adb4a_SiteId">
    <vt:lpwstr>9ed55846-8a81-4246-acd8-b1a01abfc0d1</vt:lpwstr>
  </property>
  <property fmtid="{D5CDD505-2E9C-101B-9397-08002B2CF9AE}" pid="5" name="MSIP_Label_0b0f69b2-48a3-41c3-8376-797e288adb4a_ActionId">
    <vt:lpwstr>499177f0-2d27-4020-ad59-e2d00c77ced0</vt:lpwstr>
  </property>
  <property fmtid="{D5CDD505-2E9C-101B-9397-08002B2CF9AE}" pid="6" name="MSIP_Label_0b0f69b2-48a3-41c3-8376-797e288adb4a_Method">
    <vt:lpwstr>Standard</vt:lpwstr>
  </property>
  <property fmtid="{D5CDD505-2E9C-101B-9397-08002B2CF9AE}" pid="7" name="MSIP_Label_0b0f69b2-48a3-41c3-8376-797e288adb4a_SetDate">
    <vt:lpwstr>2021-05-19T13:16:54Z</vt:lpwstr>
  </property>
  <property fmtid="{D5CDD505-2E9C-101B-9397-08002B2CF9AE}" pid="8" name="MSIP_Label_0b0f69b2-48a3-41c3-8376-797e288adb4a_Name">
    <vt:lpwstr>UNCLASSIFIED</vt:lpwstr>
  </property>
  <property fmtid="{D5CDD505-2E9C-101B-9397-08002B2CF9AE}" pid="9" name="MSIP_Label_0b0f69b2-48a3-41c3-8376-797e288adb4a_ContentBits">
    <vt:lpwstr>3</vt:lpwstr>
  </property>
  <property fmtid="{D5CDD505-2E9C-101B-9397-08002B2CF9AE}" pid="10" name="ClassificationContentMarkingFooterLocations">
    <vt:lpwstr>Office Theme:10</vt:lpwstr>
  </property>
  <property fmtid="{D5CDD505-2E9C-101B-9397-08002B2CF9AE}" pid="11" name="ClassificationContentMarkingFooterText">
    <vt:lpwstr>UNCLASSIFIED / NON CLASSIFIÉ</vt:lpwstr>
  </property>
  <property fmtid="{D5CDD505-2E9C-101B-9397-08002B2CF9AE}" pid="12" name="ClassificationContentMarkingHeaderLocations">
    <vt:lpwstr>Office Theme:9</vt:lpwstr>
  </property>
  <property fmtid="{D5CDD505-2E9C-101B-9397-08002B2CF9AE}" pid="13" name="ClassificationContentMarkingHeaderText">
    <vt:lpwstr>UNCLASSIFIED / NON CLASSIFIÉ</vt:lpwstr>
  </property>
</Properties>
</file>

<file path=docProps/thumbnail.jpeg>
</file>